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61" r:id="rId5"/>
    <p:sldMasterId id="2147483663" r:id="rId6"/>
  </p:sldMasterIdLst>
  <p:notesMasterIdLst>
    <p:notesMasterId r:id="rId81"/>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jpiW0r4zontntWFrNZiWVw48z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0"/>
  </p:normalViewPr>
  <p:slideViewPr>
    <p:cSldViewPr snapToGrid="0">
      <p:cViewPr varScale="1">
        <p:scale>
          <a:sx n="116" d="100"/>
          <a:sy n="116" d="100"/>
        </p:scale>
        <p:origin x="656"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25" tIns="48300" rIns="96625" bIns="4830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25" tIns="48300" rIns="96625" bIns="4830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25" tIns="48300" rIns="96625" bIns="4830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rodeohouston.com/"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notes"/>
          <p:cNvSpPr txBox="1">
            <a:spLocks noGrp="1"/>
          </p:cNvSpPr>
          <p:nvPr>
            <p:ph type="body" idx="1"/>
          </p:nvPr>
        </p:nvSpPr>
        <p:spPr>
          <a:xfrm>
            <a:off x="731520" y="4620577"/>
            <a:ext cx="5852160" cy="4498897"/>
          </a:xfrm>
          <a:prstGeom prst="rect">
            <a:avLst/>
          </a:prstGeom>
          <a:noFill/>
          <a:ln>
            <a:noFill/>
          </a:ln>
        </p:spPr>
        <p:txBody>
          <a:bodyPr spcFirstLastPara="1" wrap="square" lIns="96625" tIns="48300" rIns="96625" bIns="48300" anchor="t" anchorCtr="0">
            <a:noAutofit/>
          </a:bodyPr>
          <a:lstStyle/>
          <a:p>
            <a:pPr marL="0" marR="0" lvl="0" indent="0" algn="l" rtl="0">
              <a:lnSpc>
                <a:spcPct val="100000"/>
              </a:lnSpc>
              <a:spcBef>
                <a:spcPts val="0"/>
              </a:spcBef>
              <a:spcAft>
                <a:spcPts val="0"/>
              </a:spcAft>
              <a:buSzPts val="1400"/>
              <a:buNone/>
            </a:pPr>
            <a:r>
              <a:rPr lang="en-US" sz="1100" b="1">
                <a:latin typeface="Arial"/>
                <a:ea typeface="Arial"/>
                <a:cs typeface="Arial"/>
                <a:sym typeface="Arial"/>
              </a:rPr>
              <a:t>Presenter: </a:t>
            </a:r>
            <a:r>
              <a:rPr lang="en-US" sz="1100">
                <a:latin typeface="Arial"/>
                <a:ea typeface="Arial"/>
                <a:cs typeface="Arial"/>
                <a:sym typeface="Arial"/>
              </a:rPr>
              <a:t>HOWDY!  Repeat until you hear them say it back nice and loud!</a:t>
            </a:r>
            <a:endParaRPr/>
          </a:p>
          <a:p>
            <a:pPr marL="0" marR="0" lvl="0" indent="0" algn="l" rtl="0">
              <a:lnSpc>
                <a:spcPct val="100000"/>
              </a:lnSpc>
              <a:spcBef>
                <a:spcPts val="0"/>
              </a:spcBef>
              <a:spcAft>
                <a:spcPts val="0"/>
              </a:spcAft>
              <a:buSzPts val="1400"/>
              <a:buNone/>
            </a:pPr>
            <a:br>
              <a:rPr lang="en-US" sz="1100">
                <a:latin typeface="Arial"/>
                <a:ea typeface="Arial"/>
                <a:cs typeface="Arial"/>
                <a:sym typeface="Arial"/>
              </a:rPr>
            </a:br>
            <a:r>
              <a:rPr lang="en-US" sz="1100">
                <a:latin typeface="Arial"/>
                <a:ea typeface="Arial"/>
                <a:cs typeface="Arial"/>
                <a:sym typeface="Arial"/>
              </a:rPr>
              <a:t>My name is ______________. My friends and  I are from the Houston Livestock Show and Rodeo.  </a:t>
            </a:r>
            <a:endParaRPr/>
          </a:p>
          <a:p>
            <a:pPr marL="0" marR="0" lvl="0" indent="0" algn="l" rtl="0">
              <a:lnSpc>
                <a:spcPct val="100000"/>
              </a:lnSpc>
              <a:spcBef>
                <a:spcPts val="0"/>
              </a:spcBef>
              <a:spcAft>
                <a:spcPts val="0"/>
              </a:spcAft>
              <a:buSzPts val="1400"/>
              <a:buNone/>
            </a:pPr>
            <a:r>
              <a:rPr lang="en-US" sz="1100">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Raise your hand if you’ve ever been to the Rodeo or Livestock Show?  What did you see there? (Ask a student or two to share.)</a:t>
            </a:r>
            <a:endParaRPr sz="110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sz="1100">
                <a:latin typeface="Arial"/>
                <a:ea typeface="Arial"/>
                <a:cs typeface="Arial"/>
                <a:sym typeface="Arial"/>
              </a:rPr>
              <a:t>Let’s meet my friends from the rodeo, who are here with me today.  (AEC committee members introduce themselves.)</a:t>
            </a:r>
            <a:endParaRPr/>
          </a:p>
          <a:p>
            <a:pPr marL="0" marR="0" lvl="0" indent="0" algn="l" rtl="0">
              <a:lnSpc>
                <a:spcPct val="100000"/>
              </a:lnSpc>
              <a:spcBef>
                <a:spcPts val="0"/>
              </a:spcBef>
              <a:spcAft>
                <a:spcPts val="0"/>
              </a:spcAft>
              <a:buSzPts val="1400"/>
              <a:buNone/>
            </a:pPr>
            <a:r>
              <a:rPr lang="en-US" sz="1100">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sz="1100">
                <a:latin typeface="Arial"/>
                <a:ea typeface="Arial"/>
                <a:cs typeface="Arial"/>
                <a:sym typeface="Arial"/>
              </a:rPr>
              <a:t>We are with the </a:t>
            </a:r>
            <a:r>
              <a:rPr lang="en-US" sz="1100" b="1">
                <a:latin typeface="Arial"/>
                <a:ea typeface="Arial"/>
                <a:cs typeface="Arial"/>
                <a:sym typeface="Arial"/>
              </a:rPr>
              <a:t>Agriculture Education Committee</a:t>
            </a:r>
            <a:r>
              <a:rPr lang="en-US" sz="1100">
                <a:latin typeface="Arial"/>
                <a:ea typeface="Arial"/>
                <a:cs typeface="Arial"/>
                <a:sym typeface="Arial"/>
              </a:rPr>
              <a:t> of Houston Livestock Show and Rodeo.  </a:t>
            </a:r>
            <a:endParaRPr/>
          </a:p>
          <a:p>
            <a:pPr marL="0" lvl="0" indent="0" algn="l" rtl="0">
              <a:lnSpc>
                <a:spcPct val="115000"/>
              </a:lnSpc>
              <a:spcBef>
                <a:spcPts val="0"/>
              </a:spcBef>
              <a:spcAft>
                <a:spcPts val="0"/>
              </a:spcAft>
              <a:buClr>
                <a:schemeClr val="dk1"/>
              </a:buClr>
              <a:buSzPts val="1100"/>
              <a:buFont typeface="Arial"/>
              <a:buNone/>
            </a:pPr>
            <a:endParaRPr sz="1100" b="0">
              <a:solidFill>
                <a:srgbClr val="0000FF"/>
              </a:solidFill>
            </a:endParaRPr>
          </a:p>
          <a:p>
            <a:pPr marL="0" lvl="0" indent="0" algn="l" rtl="0">
              <a:lnSpc>
                <a:spcPct val="100000"/>
              </a:lnSpc>
              <a:spcBef>
                <a:spcPts val="0"/>
              </a:spcBef>
              <a:spcAft>
                <a:spcPts val="0"/>
              </a:spcAft>
              <a:buSzPts val="1400"/>
              <a:buNone/>
            </a:pPr>
            <a:r>
              <a:rPr lang="en-US" sz="1100"/>
              <a:t>All of us just LOVE helping kids learn about Agriculture!!  Agriculture is important to everyday life and we are going to talk about some ways that you interact with agriculture and may not even know it!   </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b="1"/>
              <a:t>AEC Assistants:  Monitor students throughout presentation.  Help with crowd control.  If student is off task or talking to their neighbor inappropriately, move toward that student. </a:t>
            </a:r>
            <a:endParaRPr sz="1100"/>
          </a:p>
        </p:txBody>
      </p:sp>
      <p:sp>
        <p:nvSpPr>
          <p:cNvPr id="115" name="Google Shape;115;p1: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How did you get to school this morning?  What does that have to do with Agriculture?</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Tires made of rubber – from a plant</a:t>
            </a:r>
            <a:endParaRPr sz="1600"/>
          </a:p>
          <a:p>
            <a:pPr marL="0" lvl="0" indent="0" algn="l" rtl="0">
              <a:lnSpc>
                <a:spcPct val="100000"/>
              </a:lnSpc>
              <a:spcBef>
                <a:spcPts val="0"/>
              </a:spcBef>
              <a:spcAft>
                <a:spcPts val="0"/>
              </a:spcAft>
              <a:buSzPts val="1400"/>
              <a:buNone/>
            </a:pPr>
            <a:r>
              <a:rPr lang="en-US" sz="1600"/>
              <a:t>Fuel has ethanol made from corn</a:t>
            </a:r>
            <a:endParaRPr sz="1600"/>
          </a:p>
        </p:txBody>
      </p:sp>
      <p:sp>
        <p:nvSpPr>
          <p:cNvPr id="187" name="Google Shape;187;p9: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10</a:t>
            </a:fld>
            <a:endParaRPr sz="13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10: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b="0">
                <a:latin typeface="Arial"/>
                <a:ea typeface="Arial"/>
                <a:cs typeface="Arial"/>
                <a:sym typeface="Arial"/>
              </a:rPr>
              <a:t>Do you know that you are using agriculture </a:t>
            </a:r>
            <a:r>
              <a:rPr lang="en-US" sz="1600"/>
              <a:t>at school today?</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Where do your papers come from? Paper from trees.</a:t>
            </a:r>
            <a:endParaRPr sz="1600"/>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Where do your desks come from? Wood from trees, plastics from corn</a:t>
            </a:r>
            <a:endParaRPr sz="1600"/>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The ink on your papers might come from soybeans or corn.</a:t>
            </a:r>
            <a:endParaRPr sz="1600"/>
          </a:p>
        </p:txBody>
      </p:sp>
      <p:sp>
        <p:nvSpPr>
          <p:cNvPr id="193" name="Google Shape;193;p10: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11</a:t>
            </a:fld>
            <a:endParaRPr sz="13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8" name="Google Shape;198;p1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What about lunch?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Maybe you brought your lunch in a paper bag made from a tree.</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Maybe you eat in the school cafeteria.  What will you drink?</a:t>
            </a:r>
            <a:endParaRPr sz="1600"/>
          </a:p>
        </p:txBody>
      </p:sp>
      <p:sp>
        <p:nvSpPr>
          <p:cNvPr id="199" name="Google Shape;199;p11: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12</a:t>
            </a:fld>
            <a:endParaRPr sz="13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b="0">
                <a:latin typeface="Arial"/>
                <a:ea typeface="Arial"/>
                <a:cs typeface="Arial"/>
                <a:sym typeface="Arial"/>
              </a:rPr>
              <a:t>Give me a thumbs up if </a:t>
            </a:r>
            <a:r>
              <a:rPr lang="en-US" sz="1600"/>
              <a:t> you have a pet? Dog? Cat? </a:t>
            </a:r>
            <a:endParaRPr/>
          </a:p>
          <a:p>
            <a:pPr marL="0" lvl="0" indent="0" algn="l" rtl="0">
              <a:lnSpc>
                <a:spcPct val="100000"/>
              </a:lnSpc>
              <a:spcBef>
                <a:spcPts val="0"/>
              </a:spcBef>
              <a:spcAft>
                <a:spcPts val="0"/>
              </a:spcAft>
              <a:buSzPts val="1400"/>
              <a:buNone/>
            </a:pPr>
            <a:r>
              <a:rPr lang="en-US" sz="1600"/>
              <a:t>Anything else?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Is it your job to help feed them in the morning?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Pet food is made from agriculture products.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These might include proteins like Beef, Lamb, Chicken, Turkey, Salmon, &amp; Tuna</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Grains like Corn, Wheat, and Oats</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And Vegetables like Potatoes, Peas and Soy</a:t>
            </a:r>
            <a:endParaRPr sz="1600"/>
          </a:p>
          <a:p>
            <a:pPr marL="0" lvl="0" indent="0" algn="l" rtl="0">
              <a:lnSpc>
                <a:spcPct val="100000"/>
              </a:lnSpc>
              <a:spcBef>
                <a:spcPts val="0"/>
              </a:spcBef>
              <a:spcAft>
                <a:spcPts val="0"/>
              </a:spcAft>
              <a:buSzPts val="1400"/>
              <a:buNone/>
            </a:pPr>
            <a:r>
              <a:rPr lang="en-US" sz="1300"/>
              <a:t> </a:t>
            </a:r>
            <a:endParaRPr/>
          </a:p>
          <a:p>
            <a:pPr marL="0" lvl="0" indent="0" algn="l" rtl="0">
              <a:lnSpc>
                <a:spcPct val="100000"/>
              </a:lnSpc>
              <a:spcBef>
                <a:spcPts val="0"/>
              </a:spcBef>
              <a:spcAft>
                <a:spcPts val="0"/>
              </a:spcAft>
              <a:buSzPts val="1400"/>
              <a:buNone/>
            </a:pPr>
            <a:endParaRPr/>
          </a:p>
        </p:txBody>
      </p:sp>
      <p:sp>
        <p:nvSpPr>
          <p:cNvPr id="205" name="Google Shape;205;p12: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3:notes"/>
          <p:cNvSpPr txBox="1">
            <a:spLocks noGrp="1"/>
          </p:cNvSpPr>
          <p:nvPr>
            <p:ph type="body" idx="1"/>
          </p:nvPr>
        </p:nvSpPr>
        <p:spPr>
          <a:xfrm>
            <a:off x="731520" y="4620577"/>
            <a:ext cx="5852160" cy="4498897"/>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400" b="1">
                <a:latin typeface="Arial"/>
                <a:ea typeface="Arial"/>
                <a:cs typeface="Arial"/>
                <a:sym typeface="Arial"/>
              </a:rPr>
              <a:t>Presenter </a:t>
            </a:r>
            <a:r>
              <a:rPr lang="en-US" sz="1400">
                <a:solidFill>
                  <a:srgbClr val="000000"/>
                </a:solidFill>
                <a:latin typeface="Arial"/>
                <a:ea typeface="Arial"/>
                <a:cs typeface="Arial"/>
                <a:sym typeface="Arial"/>
              </a:rPr>
              <a:t>Boys and girls, Today we are going to travel to several states.  Can anyone tell me what state we live in? Now that we know that we all live in Texas we are going to explore where everyday items that we use are produced. Let's start with Texas. </a:t>
            </a:r>
            <a:endParaRPr/>
          </a:p>
          <a:p>
            <a:pPr marL="0" lvl="0" indent="0" algn="l" rtl="0">
              <a:lnSpc>
                <a:spcPct val="100000"/>
              </a:lnSpc>
              <a:spcBef>
                <a:spcPts val="0"/>
              </a:spcBef>
              <a:spcAft>
                <a:spcPts val="0"/>
              </a:spcAft>
              <a:buSzPts val="1400"/>
              <a:buNone/>
            </a:pP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400" b="1">
                <a:solidFill>
                  <a:srgbClr val="000000"/>
                </a:solidFill>
                <a:latin typeface="Arial"/>
                <a:ea typeface="Arial"/>
                <a:cs typeface="Arial"/>
                <a:sym typeface="Arial"/>
              </a:rPr>
              <a:t>Assistant:</a:t>
            </a:r>
            <a:r>
              <a:rPr lang="en-US" sz="1400">
                <a:solidFill>
                  <a:srgbClr val="000000"/>
                </a:solidFill>
                <a:latin typeface="Arial"/>
                <a:ea typeface="Arial"/>
                <a:cs typeface="Arial"/>
                <a:sym typeface="Arial"/>
              </a:rPr>
              <a:t> click on Texas and it will go to the Texas slide, once the volunteer has finished talking about Texas, click on the home icon (which is the big blue button with a house on it in the upper right hand corner) to return to the map slide. Continue to do the same with the other states ) </a:t>
            </a:r>
            <a:endParaRPr sz="1000"/>
          </a:p>
        </p:txBody>
      </p:sp>
      <p:sp>
        <p:nvSpPr>
          <p:cNvPr id="212" name="Google Shape;212;p13: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Boys and girls, did you know that Twelve percent (15%) of the </a:t>
            </a:r>
            <a:r>
              <a:rPr lang="en-US" b="1"/>
              <a:t>cattle</a:t>
            </a:r>
            <a:r>
              <a:rPr lang="en-US"/>
              <a:t> in the United States are in </a:t>
            </a:r>
            <a:r>
              <a:rPr lang="en-US" b="1"/>
              <a:t>Texas</a:t>
            </a:r>
            <a:r>
              <a:rPr lang="en-US"/>
              <a:t>.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Texas</a:t>
            </a:r>
            <a:r>
              <a:rPr lang="en-US"/>
              <a:t> has more </a:t>
            </a:r>
            <a:r>
              <a:rPr lang="en-US" b="1"/>
              <a:t>cattle</a:t>
            </a:r>
            <a:r>
              <a:rPr lang="en-US"/>
              <a:t> than 43 states have people??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Texas is the number one producer of cattle in the U.S.!!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Texas</a:t>
            </a:r>
            <a:r>
              <a:rPr lang="en-US"/>
              <a:t> has the 14th largest </a:t>
            </a:r>
            <a:r>
              <a:rPr lang="en-US" b="1"/>
              <a:t>cattle</a:t>
            </a:r>
            <a:r>
              <a:rPr lang="en-US"/>
              <a:t> inventory in the world.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Assistant – click HOME icon</a:t>
            </a:r>
            <a:endParaRPr/>
          </a:p>
        </p:txBody>
      </p:sp>
      <p:sp>
        <p:nvSpPr>
          <p:cNvPr id="224" name="Google Shape;224;p14: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8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82:notes"/>
          <p:cNvSpPr txBox="1">
            <a:spLocks noGrp="1"/>
          </p:cNvSpPr>
          <p:nvPr>
            <p:ph type="body" idx="1"/>
          </p:nvPr>
        </p:nvSpPr>
        <p:spPr>
          <a:xfrm>
            <a:off x="731520" y="4620577"/>
            <a:ext cx="5852160" cy="4498897"/>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100" b="1">
                <a:latin typeface="Arial"/>
                <a:ea typeface="Arial"/>
                <a:cs typeface="Arial"/>
                <a:sym typeface="Arial"/>
              </a:rPr>
              <a:t>Presenter  </a:t>
            </a:r>
            <a:r>
              <a:rPr lang="en-US" sz="1100">
                <a:solidFill>
                  <a:srgbClr val="000000"/>
                </a:solidFill>
                <a:latin typeface="Arial"/>
                <a:ea typeface="Arial"/>
                <a:cs typeface="Arial"/>
                <a:sym typeface="Arial"/>
              </a:rPr>
              <a:t>Now boys and girls we are going to travel north to OKLAHOMA. Can anyone guess what might be good farm products Oklahoma? (give students time to shout out answers) (volunteer will click on Oklahoma which will take you to the OK slide. You will discuss  slide,  (now volunteer will click the home button to go back to map)</a:t>
            </a:r>
            <a:endParaRPr/>
          </a:p>
          <a:p>
            <a:pPr marL="0" lvl="0" indent="0" algn="l" rtl="0">
              <a:lnSpc>
                <a:spcPct val="100000"/>
              </a:lnSpc>
              <a:spcBef>
                <a:spcPts val="0"/>
              </a:spcBef>
              <a:spcAft>
                <a:spcPts val="0"/>
              </a:spcAft>
              <a:buSzPts val="1400"/>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b="1">
                <a:solidFill>
                  <a:srgbClr val="000000"/>
                </a:solidFill>
                <a:latin typeface="Arial"/>
                <a:ea typeface="Arial"/>
                <a:cs typeface="Arial"/>
                <a:sym typeface="Arial"/>
              </a:rPr>
              <a:t>Assistant: </a:t>
            </a:r>
            <a:r>
              <a:rPr lang="en-US" sz="1100">
                <a:solidFill>
                  <a:srgbClr val="000000"/>
                </a:solidFill>
                <a:latin typeface="Arial"/>
                <a:ea typeface="Arial"/>
                <a:cs typeface="Arial"/>
                <a:sym typeface="Arial"/>
              </a:rPr>
              <a:t>will click on Oklahoma and it will go to the Oklahoma slide. </a:t>
            </a:r>
            <a:endParaRPr/>
          </a:p>
          <a:p>
            <a:pPr marL="0" lvl="0" indent="0" algn="l" rtl="0">
              <a:lnSpc>
                <a:spcPct val="100000"/>
              </a:lnSpc>
              <a:spcBef>
                <a:spcPts val="0"/>
              </a:spcBef>
              <a:spcAft>
                <a:spcPts val="0"/>
              </a:spcAft>
              <a:buSzPts val="1400"/>
              <a:buNone/>
            </a:pPr>
            <a:endParaRPr sz="1100">
              <a:solidFill>
                <a:srgbClr val="000000"/>
              </a:solidFill>
              <a:latin typeface="Arial"/>
              <a:ea typeface="Arial"/>
              <a:cs typeface="Arial"/>
              <a:sym typeface="Arial"/>
            </a:endParaRPr>
          </a:p>
        </p:txBody>
      </p:sp>
      <p:sp>
        <p:nvSpPr>
          <p:cNvPr id="234" name="Google Shape;234;p82: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Oklahoma is known for Wheat, and from wheat you can make bread, dough  and pasta.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Boys and girls, did you know that </a:t>
            </a:r>
            <a:r>
              <a:rPr lang="en-US" sz="1600" b="1"/>
              <a:t>Texas</a:t>
            </a:r>
            <a:r>
              <a:rPr lang="en-US" sz="1600"/>
              <a:t> is ranked 5th for </a:t>
            </a:r>
            <a:r>
              <a:rPr lang="en-US" sz="1600" b="1"/>
              <a:t>wheat</a:t>
            </a:r>
            <a:r>
              <a:rPr lang="en-US" sz="1600"/>
              <a:t> production in the United States.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In 2015, there were over 106 million bushels of </a:t>
            </a:r>
            <a:r>
              <a:rPr lang="en-US" sz="1600" b="1"/>
              <a:t>wheat</a:t>
            </a:r>
            <a:r>
              <a:rPr lang="en-US" sz="1600"/>
              <a:t> grown in </a:t>
            </a:r>
            <a:r>
              <a:rPr lang="en-US" sz="1600" b="1"/>
              <a:t>Texas</a:t>
            </a:r>
            <a:r>
              <a:rPr lang="en-US" sz="1600"/>
              <a:t>.   Do you know how much a bushel is??  One bushel equals 8 gallons.  So that would be 848 million gallons of wheat!! It’s enough to fill up a large football stadium.</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That is over 4 billion boxes of cereal!</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Assistant – click HOME icon</a:t>
            </a:r>
            <a:endParaRPr/>
          </a:p>
          <a:p>
            <a:pPr marL="0" lvl="0" indent="0" algn="l" rtl="0">
              <a:lnSpc>
                <a:spcPct val="100000"/>
              </a:lnSpc>
              <a:spcBef>
                <a:spcPts val="0"/>
              </a:spcBef>
              <a:spcAft>
                <a:spcPts val="0"/>
              </a:spcAft>
              <a:buSzPts val="1400"/>
              <a:buNone/>
            </a:pPr>
            <a:endParaRPr/>
          </a:p>
        </p:txBody>
      </p:sp>
      <p:sp>
        <p:nvSpPr>
          <p:cNvPr id="246" name="Google Shape;246;p15: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83:notes"/>
          <p:cNvSpPr txBox="1">
            <a:spLocks noGrp="1"/>
          </p:cNvSpPr>
          <p:nvPr>
            <p:ph type="body" idx="1"/>
          </p:nvPr>
        </p:nvSpPr>
        <p:spPr>
          <a:xfrm>
            <a:off x="731520" y="4620577"/>
            <a:ext cx="5852160" cy="4498897"/>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100" b="1">
                <a:latin typeface="Arial"/>
                <a:ea typeface="Arial"/>
                <a:cs typeface="Arial"/>
                <a:sym typeface="Arial"/>
              </a:rPr>
              <a:t>Presenter</a:t>
            </a:r>
            <a:r>
              <a:rPr lang="en-US" sz="1100" b="1">
                <a:solidFill>
                  <a:srgbClr val="000000"/>
                </a:solidFill>
                <a:latin typeface="Arial"/>
                <a:ea typeface="Arial"/>
                <a:cs typeface="Arial"/>
                <a:sym typeface="Arial"/>
              </a:rPr>
              <a:t>:  </a:t>
            </a:r>
            <a:r>
              <a:rPr lang="en-US" sz="1100">
                <a:solidFill>
                  <a:srgbClr val="000000"/>
                </a:solidFill>
                <a:latin typeface="Arial"/>
                <a:ea typeface="Arial"/>
                <a:cs typeface="Arial"/>
                <a:sym typeface="Arial"/>
              </a:rPr>
              <a:t>Now boys and girls we are going to travel north to Iowa. Can anyone guess what might be a good farm products Iowa? (give students time to shout out answers) </a:t>
            </a:r>
            <a:endParaRPr/>
          </a:p>
          <a:p>
            <a:pPr marL="0" lvl="0" indent="0" algn="l" rtl="0">
              <a:lnSpc>
                <a:spcPct val="100000"/>
              </a:lnSpc>
              <a:spcBef>
                <a:spcPts val="0"/>
              </a:spcBef>
              <a:spcAft>
                <a:spcPts val="0"/>
              </a:spcAft>
              <a:buSzPts val="1400"/>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b="1">
                <a:solidFill>
                  <a:srgbClr val="000000"/>
                </a:solidFill>
                <a:latin typeface="Arial"/>
                <a:ea typeface="Arial"/>
                <a:cs typeface="Arial"/>
                <a:sym typeface="Arial"/>
              </a:rPr>
              <a:t>Assistant: </a:t>
            </a:r>
            <a:r>
              <a:rPr lang="en-US" sz="1100">
                <a:solidFill>
                  <a:srgbClr val="000000"/>
                </a:solidFill>
                <a:latin typeface="Arial"/>
                <a:ea typeface="Arial"/>
                <a:cs typeface="Arial"/>
                <a:sym typeface="Arial"/>
              </a:rPr>
              <a:t>will click on Iowa and it will go to the Iowa slide.  </a:t>
            </a:r>
            <a:endParaRPr sz="800"/>
          </a:p>
        </p:txBody>
      </p:sp>
      <p:sp>
        <p:nvSpPr>
          <p:cNvPr id="264" name="Google Shape;264;p83: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Iowa is known for their CORN.  Look at all the things that can be made from corn.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Toothpaste, gum, jellybeans and even Corn Flakes.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Did you know that Corn in Texas </a:t>
            </a:r>
            <a:r>
              <a:rPr lang="en-US" sz="1600" b="1"/>
              <a:t>is </a:t>
            </a:r>
            <a:r>
              <a:rPr lang="en-US" sz="1600"/>
              <a:t>planted on more than 2 million acres annually??</a:t>
            </a:r>
            <a:endParaRPr sz="1600"/>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Corn in Texas yields an average of 105 bushels per acre</a:t>
            </a:r>
            <a:endParaRPr sz="1600"/>
          </a:p>
          <a:p>
            <a:pPr marL="0" lvl="0" indent="0" algn="l" rtl="0">
              <a:lnSpc>
                <a:spcPct val="100000"/>
              </a:lnSpc>
              <a:spcBef>
                <a:spcPts val="0"/>
              </a:spcBef>
              <a:spcAft>
                <a:spcPts val="0"/>
              </a:spcAft>
              <a:buClr>
                <a:schemeClr val="dk1"/>
              </a:buClr>
              <a:buSzPts val="1200"/>
              <a:buNone/>
            </a:pPr>
            <a:endParaRPr sz="1600"/>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Assistant – click HOME icon</a:t>
            </a:r>
            <a:endParaRPr/>
          </a:p>
          <a:p>
            <a:pPr marL="0" lvl="0" indent="0" algn="l" rtl="0">
              <a:lnSpc>
                <a:spcPct val="100000"/>
              </a:lnSpc>
              <a:spcBef>
                <a:spcPts val="0"/>
              </a:spcBef>
              <a:spcAft>
                <a:spcPts val="0"/>
              </a:spcAft>
              <a:buClr>
                <a:schemeClr val="dk1"/>
              </a:buClr>
              <a:buSzPts val="12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66: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solidFill>
                  <a:srgbClr val="040C28"/>
                </a:solidFill>
                <a:latin typeface="Arial"/>
                <a:ea typeface="Arial"/>
                <a:cs typeface="Arial"/>
                <a:sym typeface="Arial"/>
              </a:rPr>
              <a:t>Who knows that Agriculture means?</a:t>
            </a:r>
            <a:endParaRPr/>
          </a:p>
          <a:p>
            <a:pPr marL="0" lvl="0" indent="0" algn="l" rtl="0">
              <a:lnSpc>
                <a:spcPct val="115000"/>
              </a:lnSpc>
              <a:spcBef>
                <a:spcPts val="0"/>
              </a:spcBef>
              <a:spcAft>
                <a:spcPts val="0"/>
              </a:spcAft>
              <a:buClr>
                <a:schemeClr val="dk1"/>
              </a:buClr>
              <a:buSzPts val="1100"/>
              <a:buFont typeface="Arial"/>
              <a:buNone/>
            </a:pPr>
            <a:r>
              <a:rPr lang="en-US" sz="1800" b="1" i="1" u="sng">
                <a:solidFill>
                  <a:srgbClr val="040C28"/>
                </a:solidFill>
                <a:latin typeface="Arial"/>
                <a:ea typeface="Arial"/>
                <a:cs typeface="Arial"/>
                <a:sym typeface="Arial"/>
              </a:rPr>
              <a:t> - Ask 1-2 students (who raise their hands)</a:t>
            </a:r>
            <a:endParaRPr/>
          </a:p>
          <a:p>
            <a:pPr marL="0" lvl="0" indent="0" algn="l" rtl="0">
              <a:lnSpc>
                <a:spcPct val="115000"/>
              </a:lnSpc>
              <a:spcBef>
                <a:spcPts val="0"/>
              </a:spcBef>
              <a:spcAft>
                <a:spcPts val="0"/>
              </a:spcAft>
              <a:buClr>
                <a:schemeClr val="dk1"/>
              </a:buClr>
              <a:buSzPts val="1100"/>
              <a:buFont typeface="Arial"/>
              <a:buNone/>
            </a:pPr>
            <a:endParaRPr sz="1800" b="1" i="1" u="sng">
              <a:solidFill>
                <a:srgbClr val="040C28"/>
              </a:solidFill>
              <a:latin typeface="Arial"/>
              <a:ea typeface="Arial"/>
              <a:cs typeface="Arial"/>
              <a:sym typeface="Arial"/>
            </a:endParaRPr>
          </a:p>
          <a:p>
            <a:pPr marL="0" marR="0" lvl="0" indent="0" algn="l" rtl="0">
              <a:lnSpc>
                <a:spcPct val="100000"/>
              </a:lnSpc>
              <a:spcBef>
                <a:spcPts val="0"/>
              </a:spcBef>
              <a:spcAft>
                <a:spcPts val="0"/>
              </a:spcAft>
              <a:buSzPts val="1400"/>
              <a:buNone/>
            </a:pPr>
            <a:endParaRPr sz="1800" b="1" i="1" u="sng">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800" b="1" i="1" u="sng">
                <a:solidFill>
                  <a:srgbClr val="000000"/>
                </a:solidFill>
                <a:latin typeface="Arial"/>
                <a:ea typeface="Arial"/>
                <a:cs typeface="Arial"/>
                <a:sym typeface="Arial"/>
              </a:rPr>
              <a:t>CLICK TO BRING UP DEFINITION</a:t>
            </a:r>
            <a:endParaRPr/>
          </a:p>
          <a:p>
            <a:pPr marL="0" marR="0" lvl="0" indent="0" algn="l" rtl="0">
              <a:lnSpc>
                <a:spcPct val="100000"/>
              </a:lnSpc>
              <a:spcBef>
                <a:spcPts val="0"/>
              </a:spcBef>
              <a:spcAft>
                <a:spcPts val="0"/>
              </a:spcAft>
              <a:buSzPts val="1400"/>
              <a:buNone/>
            </a:pPr>
            <a:endParaRPr sz="1800" b="0" i="0">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800" b="1" i="1" u="sng">
                <a:solidFill>
                  <a:srgbClr val="000000"/>
                </a:solidFill>
                <a:latin typeface="Arial"/>
                <a:ea typeface="Arial"/>
                <a:cs typeface="Arial"/>
                <a:sym typeface="Arial"/>
              </a:rPr>
              <a:t>Read the definition </a:t>
            </a:r>
            <a:r>
              <a:rPr lang="en-US" sz="1800" b="0" i="0">
                <a:solidFill>
                  <a:srgbClr val="000000"/>
                </a:solidFill>
                <a:latin typeface="Arial"/>
                <a:ea typeface="Arial"/>
                <a:cs typeface="Arial"/>
                <a:sym typeface="Arial"/>
              </a:rPr>
              <a:t>- </a:t>
            </a:r>
            <a:endParaRPr/>
          </a:p>
          <a:p>
            <a:pPr marL="0" lvl="0" indent="0" algn="l" rtl="0">
              <a:lnSpc>
                <a:spcPct val="115000"/>
              </a:lnSpc>
              <a:spcBef>
                <a:spcPts val="0"/>
              </a:spcBef>
              <a:spcAft>
                <a:spcPts val="0"/>
              </a:spcAft>
              <a:buClr>
                <a:schemeClr val="dk1"/>
              </a:buClr>
              <a:buSzPts val="1100"/>
              <a:buFont typeface="Arial"/>
              <a:buNone/>
            </a:pPr>
            <a:endParaRPr sz="1800" b="1" i="1" u="sng">
              <a:solidFill>
                <a:srgbClr val="040C2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solidFill>
                  <a:srgbClr val="040C28"/>
                </a:solidFill>
                <a:latin typeface="Arial"/>
                <a:ea typeface="Arial"/>
                <a:cs typeface="Arial"/>
                <a:sym typeface="Arial"/>
              </a:rPr>
              <a:t>Agriculture is the science of raising plants &amp; livestock to produce food and other useful materials.</a:t>
            </a:r>
            <a:endParaRPr/>
          </a:p>
          <a:p>
            <a:pPr marL="0" lvl="0" indent="0" algn="l" rtl="0">
              <a:lnSpc>
                <a:spcPct val="115000"/>
              </a:lnSpc>
              <a:spcBef>
                <a:spcPts val="0"/>
              </a:spcBef>
              <a:spcAft>
                <a:spcPts val="0"/>
              </a:spcAft>
              <a:buClr>
                <a:schemeClr val="dk1"/>
              </a:buClr>
              <a:buSzPts val="1100"/>
              <a:buFont typeface="Arial"/>
              <a:buNone/>
            </a:pPr>
            <a:endParaRPr sz="1800">
              <a:solidFill>
                <a:srgbClr val="040C2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solidFill>
                  <a:srgbClr val="040C28"/>
                </a:solidFill>
                <a:latin typeface="Arial"/>
                <a:ea typeface="Arial"/>
                <a:cs typeface="Arial"/>
                <a:sym typeface="Arial"/>
              </a:rPr>
              <a:t>Think about the food we eat, the clothing we wear, the wood we use to build our houses.</a:t>
            </a:r>
            <a:r>
              <a:rPr lang="en-US" sz="1800">
                <a:solidFill>
                  <a:srgbClr val="202124"/>
                </a:solidFill>
                <a:latin typeface="Arial"/>
                <a:ea typeface="Arial"/>
                <a:cs typeface="Arial"/>
                <a:sym typeface="Arial"/>
              </a:rPr>
              <a:t> </a:t>
            </a:r>
            <a:r>
              <a:rPr lang="en-US" sz="1800"/>
              <a:t> All of that comes from the plants and animals that farmers and ranchers raise! Agriculture is important to everyday life. </a:t>
            </a:r>
            <a:endParaRPr/>
          </a:p>
          <a:p>
            <a:pPr marL="0" lvl="0" indent="0" algn="l" rtl="0">
              <a:lnSpc>
                <a:spcPct val="115000"/>
              </a:lnSpc>
              <a:spcBef>
                <a:spcPts val="0"/>
              </a:spcBef>
              <a:spcAft>
                <a:spcPts val="0"/>
              </a:spcAft>
              <a:buClr>
                <a:schemeClr val="dk1"/>
              </a:buClr>
              <a:buSzPts val="1100"/>
              <a:buFont typeface="Arial"/>
              <a:buNone/>
            </a:pPr>
            <a:r>
              <a:rPr lang="en-US" sz="1800"/>
              <a:t> </a:t>
            </a:r>
            <a:endParaRPr sz="1800">
              <a:solidFill>
                <a:srgbClr val="040C2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a:solidFill>
                  <a:srgbClr val="040C28"/>
                </a:solidFill>
                <a:latin typeface="Arial"/>
                <a:ea typeface="Arial"/>
                <a:cs typeface="Arial"/>
                <a:sym typeface="Arial"/>
              </a:rPr>
              <a:t>Let’s say Agriculture together- repeat after me – AG-RI-CUL-TURE.</a:t>
            </a:r>
            <a:endParaRPr/>
          </a:p>
          <a:p>
            <a:pPr marL="0" lvl="0" indent="0" algn="l" rtl="0">
              <a:lnSpc>
                <a:spcPct val="115000"/>
              </a:lnSpc>
              <a:spcBef>
                <a:spcPts val="0"/>
              </a:spcBef>
              <a:spcAft>
                <a:spcPts val="0"/>
              </a:spcAft>
              <a:buClr>
                <a:schemeClr val="dk1"/>
              </a:buClr>
              <a:buSzPts val="1100"/>
              <a:buFont typeface="Arial"/>
              <a:buNone/>
            </a:pPr>
            <a:endParaRPr sz="1800">
              <a:solidFill>
                <a:srgbClr val="040C28"/>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800"/>
              <a:t>All of us just LOVE helping kids learn about Agriculture!!  Agriculture is important to everyday life and we are going to talk about some ways that you interact with agriculture and may not even know it!   </a:t>
            </a:r>
            <a:endParaRPr/>
          </a:p>
          <a:p>
            <a:pPr marL="0" lvl="0" indent="0" algn="l" rtl="0">
              <a:lnSpc>
                <a:spcPct val="100000"/>
              </a:lnSpc>
              <a:spcBef>
                <a:spcPts val="0"/>
              </a:spcBef>
              <a:spcAft>
                <a:spcPts val="0"/>
              </a:spcAft>
              <a:buSzPts val="1400"/>
              <a:buNone/>
            </a:pPr>
            <a:endParaRPr sz="1800"/>
          </a:p>
          <a:p>
            <a:pPr marL="0" lvl="0" indent="0" algn="l" rtl="0">
              <a:lnSpc>
                <a:spcPct val="115000"/>
              </a:lnSpc>
              <a:spcBef>
                <a:spcPts val="0"/>
              </a:spcBef>
              <a:spcAft>
                <a:spcPts val="0"/>
              </a:spcAft>
              <a:buClr>
                <a:schemeClr val="dk1"/>
              </a:buClr>
              <a:buSzPts val="1100"/>
              <a:buFont typeface="Arial"/>
              <a:buNone/>
            </a:pPr>
            <a:endParaRPr sz="1800">
              <a:solidFill>
                <a:srgbClr val="040C2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solidFill>
                <a:srgbClr val="040C28"/>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2" name="Google Shape;122;p66: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4:notes"/>
          <p:cNvSpPr txBox="1">
            <a:spLocks noGrp="1"/>
          </p:cNvSpPr>
          <p:nvPr>
            <p:ph type="body" idx="1"/>
          </p:nvPr>
        </p:nvSpPr>
        <p:spPr>
          <a:xfrm>
            <a:off x="731520" y="4620577"/>
            <a:ext cx="5852160" cy="4498897"/>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100" b="1">
                <a:latin typeface="Arial"/>
                <a:ea typeface="Arial"/>
                <a:cs typeface="Arial"/>
                <a:sym typeface="Arial"/>
              </a:rPr>
              <a:t>Presenter</a:t>
            </a:r>
            <a:r>
              <a:rPr lang="en-US" sz="1100" b="1">
                <a:solidFill>
                  <a:srgbClr val="000000"/>
                </a:solidFill>
                <a:latin typeface="Arial"/>
                <a:ea typeface="Arial"/>
                <a:cs typeface="Arial"/>
                <a:sym typeface="Arial"/>
              </a:rPr>
              <a:t>:  </a:t>
            </a:r>
            <a:r>
              <a:rPr lang="en-US" sz="1100">
                <a:solidFill>
                  <a:srgbClr val="000000"/>
                </a:solidFill>
                <a:latin typeface="Arial"/>
                <a:ea typeface="Arial"/>
                <a:cs typeface="Arial"/>
                <a:sym typeface="Arial"/>
              </a:rPr>
              <a:t>Now boys and girls we are going to travel north to Indiana. Can anyone guess what might be a good farm products Indiana? (give students time to shout out answers) (volunteer will click on Indiana which will take you to the Indiana slide. You will discuss slide,  (now volunteer will click the home button to go back to map)</a:t>
            </a:r>
            <a:endParaRPr/>
          </a:p>
          <a:p>
            <a:pPr marL="0" lvl="0" indent="0" algn="l" rtl="0">
              <a:lnSpc>
                <a:spcPct val="100000"/>
              </a:lnSpc>
              <a:spcBef>
                <a:spcPts val="0"/>
              </a:spcBef>
              <a:spcAft>
                <a:spcPts val="0"/>
              </a:spcAft>
              <a:buSzPts val="1400"/>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b="1">
                <a:solidFill>
                  <a:srgbClr val="000000"/>
                </a:solidFill>
                <a:latin typeface="Arial"/>
                <a:ea typeface="Arial"/>
                <a:cs typeface="Arial"/>
                <a:sym typeface="Arial"/>
              </a:rPr>
              <a:t>Assistant: </a:t>
            </a:r>
            <a:r>
              <a:rPr lang="en-US" sz="1100">
                <a:solidFill>
                  <a:srgbClr val="000000"/>
                </a:solidFill>
                <a:latin typeface="Arial"/>
                <a:ea typeface="Arial"/>
                <a:cs typeface="Arial"/>
                <a:sym typeface="Arial"/>
              </a:rPr>
              <a:t>will click on Indiana and it will go to the Iowa slide. Then on the HOME icon to take it back to the map.</a:t>
            </a:r>
            <a:endParaRPr/>
          </a:p>
        </p:txBody>
      </p:sp>
      <p:sp>
        <p:nvSpPr>
          <p:cNvPr id="285" name="Google Shape;285;p84: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Indiana is known for their Soybeans and look at what is made from soybeans.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Lipstick, crayons, salad dressing and margerine. Now don’t be going around eating your crayons.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Texas is expected to produce 5.25 million bushels of soybeans this year.  Do we remember how much a bushel is?  8 gallons in a bushel</a:t>
            </a:r>
            <a:endParaRPr/>
          </a:p>
          <a:p>
            <a:pPr marL="0" lvl="0" indent="0" algn="l" rtl="0">
              <a:lnSpc>
                <a:spcPct val="100000"/>
              </a:lnSpc>
              <a:spcBef>
                <a:spcPts val="0"/>
              </a:spcBef>
              <a:spcAft>
                <a:spcPts val="0"/>
              </a:spcAft>
              <a:buSzPts val="1400"/>
              <a:buNone/>
            </a:pPr>
            <a:r>
              <a:rPr lang="en-US" sz="1600"/>
              <a:t>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Assistant – click HOME icon</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85:notes"/>
          <p:cNvSpPr txBox="1">
            <a:spLocks noGrp="1"/>
          </p:cNvSpPr>
          <p:nvPr>
            <p:ph type="body" idx="1"/>
          </p:nvPr>
        </p:nvSpPr>
        <p:spPr>
          <a:xfrm>
            <a:off x="731520" y="4620577"/>
            <a:ext cx="5852160" cy="4498897"/>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100" b="1">
                <a:latin typeface="Arial"/>
                <a:ea typeface="Arial"/>
                <a:cs typeface="Arial"/>
                <a:sym typeface="Arial"/>
              </a:rPr>
              <a:t>Presenter</a:t>
            </a:r>
            <a:r>
              <a:rPr lang="en-US" sz="1100" b="1">
                <a:solidFill>
                  <a:srgbClr val="000000"/>
                </a:solidFill>
                <a:latin typeface="Arial"/>
                <a:ea typeface="Arial"/>
                <a:cs typeface="Arial"/>
                <a:sym typeface="Arial"/>
              </a:rPr>
              <a:t>:  </a:t>
            </a:r>
            <a:r>
              <a:rPr lang="en-US" sz="1100">
                <a:solidFill>
                  <a:srgbClr val="000000"/>
                </a:solidFill>
                <a:latin typeface="Arial"/>
                <a:ea typeface="Arial"/>
                <a:cs typeface="Arial"/>
                <a:sym typeface="Arial"/>
              </a:rPr>
              <a:t>Now boys and girls we are going to travel north to OKLAHOMA. Can anyone guess what might be a good farm products Oklahoma? (give students time to shout out answers) (volunteer will click on Oklahoma which will take you to the OK slide. You will discuss  slide,  (now volunteer will click the home button to go back to map)</a:t>
            </a:r>
            <a:endParaRPr/>
          </a:p>
          <a:p>
            <a:pPr marL="0" lvl="0" indent="0" algn="l" rtl="0">
              <a:lnSpc>
                <a:spcPct val="100000"/>
              </a:lnSpc>
              <a:spcBef>
                <a:spcPts val="0"/>
              </a:spcBef>
              <a:spcAft>
                <a:spcPts val="0"/>
              </a:spcAft>
              <a:buSzPts val="1400"/>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b="1">
                <a:solidFill>
                  <a:srgbClr val="000000"/>
                </a:solidFill>
                <a:latin typeface="Arial"/>
                <a:ea typeface="Arial"/>
                <a:cs typeface="Arial"/>
                <a:sym typeface="Arial"/>
              </a:rPr>
              <a:t>Assistant: </a:t>
            </a:r>
            <a:r>
              <a:rPr lang="en-US" sz="1100">
                <a:solidFill>
                  <a:srgbClr val="000000"/>
                </a:solidFill>
                <a:latin typeface="Arial"/>
                <a:ea typeface="Arial"/>
                <a:cs typeface="Arial"/>
                <a:sym typeface="Arial"/>
              </a:rPr>
              <a:t>will click on Iowa and it will go to the Iowa slide. </a:t>
            </a:r>
            <a:endParaRPr/>
          </a:p>
          <a:p>
            <a:pPr marL="0" lvl="0" indent="0" algn="l" rtl="0">
              <a:lnSpc>
                <a:spcPct val="100000"/>
              </a:lnSpc>
              <a:spcBef>
                <a:spcPts val="0"/>
              </a:spcBef>
              <a:spcAft>
                <a:spcPts val="0"/>
              </a:spcAft>
              <a:buSzPts val="1400"/>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a:solidFill>
                  <a:srgbClr val="000000"/>
                </a:solidFill>
                <a:latin typeface="Arial"/>
                <a:ea typeface="Arial"/>
                <a:cs typeface="Arial"/>
                <a:sym typeface="Arial"/>
              </a:rPr>
              <a:t>Boys and girls, now we're going to travel farther north to IOWA. Can anyone guess what comes from Iowa? (volunteer click on Iowa and discuss what is on Slide. click the home button to return to map) </a:t>
            </a:r>
            <a:endParaRPr/>
          </a:p>
          <a:p>
            <a:pPr marL="0" lvl="0" indent="0" algn="l" rtl="0">
              <a:lnSpc>
                <a:spcPct val="100000"/>
              </a:lnSpc>
              <a:spcBef>
                <a:spcPts val="0"/>
              </a:spcBef>
              <a:spcAft>
                <a:spcPts val="0"/>
              </a:spcAft>
              <a:buSzPts val="1400"/>
              <a:buNone/>
            </a:pPr>
            <a:r>
              <a:rPr lang="en-US" sz="1100">
                <a:solidFill>
                  <a:srgbClr val="000000"/>
                </a:solidFill>
                <a:latin typeface="Arial"/>
                <a:ea typeface="Arial"/>
                <a:cs typeface="Arial"/>
                <a:sym typeface="Arial"/>
              </a:rPr>
              <a:t>We will now travel  East to INDIANA.  Does anyone know what Indiana produces?  (Now volunteer will click on Indiana and it will take us to the slide, once the volunteer has the slide finished, click on the home button) </a:t>
            </a:r>
            <a:endParaRPr/>
          </a:p>
          <a:p>
            <a:pPr marL="0" lvl="0" indent="0" algn="l" rtl="0">
              <a:lnSpc>
                <a:spcPct val="100000"/>
              </a:lnSpc>
              <a:spcBef>
                <a:spcPts val="0"/>
              </a:spcBef>
              <a:spcAft>
                <a:spcPts val="0"/>
              </a:spcAft>
              <a:buSzPts val="1400"/>
              <a:buNone/>
            </a:pPr>
            <a:r>
              <a:rPr lang="en-US" sz="1100">
                <a:solidFill>
                  <a:srgbClr val="000000"/>
                </a:solidFill>
                <a:latin typeface="Arial"/>
                <a:ea typeface="Arial"/>
                <a:cs typeface="Arial"/>
                <a:sym typeface="Arial"/>
              </a:rPr>
              <a:t>So now we're going to travel back to Texas but before we get there,  we are going to stop in LOUISIANA. Does anyone know what comes from Louisiana? (Now volunteer will click on LA and it will take us to slide , once the volunteer finishes the slide,  click on the home button on return to the  United States map ) The volunteer will click the arrow on the map slide to take them to talk about students’ favorite foods. </a:t>
            </a:r>
            <a:endParaRPr sz="800"/>
          </a:p>
        </p:txBody>
      </p:sp>
      <p:sp>
        <p:nvSpPr>
          <p:cNvPr id="309" name="Google Shape;309;p85: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b="1"/>
              <a:t>Louisiana is known for their cotton fields, however,  Texas</a:t>
            </a:r>
            <a:r>
              <a:rPr lang="en-US"/>
              <a:t> annually produces about 25% of the entire U.S. cotton crops and plants over 6 million acres!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That's over 9,000 square miles of </a:t>
            </a:r>
            <a:r>
              <a:rPr lang="en-US" b="1"/>
              <a:t>cotton</a:t>
            </a:r>
            <a:r>
              <a:rPr lang="en-US"/>
              <a:t> fields.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Assistant – forward slide </a:t>
            </a:r>
            <a:endParaRPr/>
          </a:p>
          <a:p>
            <a:pPr marL="0" lvl="0" indent="0" algn="l" rtl="0">
              <a:lnSpc>
                <a:spcPct val="100000"/>
              </a:lnSpc>
              <a:spcBef>
                <a:spcPts val="0"/>
              </a:spcBef>
              <a:spcAft>
                <a:spcPts val="0"/>
              </a:spcAft>
              <a:buSzPts val="1400"/>
              <a:buNone/>
            </a:pPr>
            <a:endParaRPr/>
          </a:p>
        </p:txBody>
      </p:sp>
      <p:sp>
        <p:nvSpPr>
          <p:cNvPr id="321" name="Google Shape;321;p18: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b="0">
                <a:latin typeface="Arial"/>
                <a:ea typeface="Arial"/>
                <a:cs typeface="Arial"/>
                <a:sym typeface="Arial"/>
              </a:rPr>
              <a:t>Turn to your friend next to you, and whisper what your favorite food is, and then quickly look back at me</a:t>
            </a:r>
            <a:r>
              <a:rPr lang="en-US" sz="1200" b="0">
                <a:latin typeface="Arial"/>
                <a:ea typeface="Arial"/>
                <a:cs typeface="Arial"/>
                <a:sym typeface="Arial"/>
              </a:rPr>
              <a:t>.</a:t>
            </a:r>
            <a:endParaRPr/>
          </a:p>
        </p:txBody>
      </p:sp>
      <p:sp>
        <p:nvSpPr>
          <p:cNvPr id="333" name="Google Shape;333;p19: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0: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800" b="1">
                <a:latin typeface="Arial"/>
                <a:ea typeface="Arial"/>
                <a:cs typeface="Arial"/>
                <a:sym typeface="Arial"/>
              </a:rPr>
              <a:t>Presenter </a:t>
            </a:r>
            <a:r>
              <a:rPr lang="en-US" sz="1600"/>
              <a:t>Did anyone say Pizza????? Give me a thumbs up if you said pizza.</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endParaRPr/>
          </a:p>
        </p:txBody>
      </p:sp>
      <p:sp>
        <p:nvSpPr>
          <p:cNvPr id="340" name="Google Shape;340;p20: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sz="1200"/>
              <a:t>Where does pizza come from?</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100"/>
              <a:t> </a:t>
            </a:r>
            <a:endParaRPr/>
          </a:p>
          <a:p>
            <a:pPr marL="0" lvl="0" indent="0" algn="l" rtl="0">
              <a:lnSpc>
                <a:spcPct val="100000"/>
              </a:lnSpc>
              <a:spcBef>
                <a:spcPts val="0"/>
              </a:spcBef>
              <a:spcAft>
                <a:spcPts val="0"/>
              </a:spcAft>
              <a:buSzPts val="1400"/>
              <a:buNone/>
            </a:pPr>
            <a:r>
              <a:rPr lang="en-US" sz="1200" b="0">
                <a:latin typeface="Arial"/>
                <a:ea typeface="Arial"/>
                <a:cs typeface="Arial"/>
                <a:sym typeface="Arial"/>
              </a:rPr>
              <a:t>I know!  Let me show you!!!</a:t>
            </a:r>
            <a:endParaRPr/>
          </a:p>
        </p:txBody>
      </p:sp>
      <p:sp>
        <p:nvSpPr>
          <p:cNvPr id="348" name="Google Shape;348;p21: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None/>
            </a:pPr>
            <a:r>
              <a:rPr lang="en-US" sz="1400" b="1">
                <a:latin typeface="Arial"/>
                <a:ea typeface="Arial"/>
                <a:cs typeface="Arial"/>
                <a:sym typeface="Arial"/>
              </a:rPr>
              <a:t>Presenter </a:t>
            </a:r>
            <a:r>
              <a:rPr lang="en-US" sz="1300"/>
              <a:t>Does pizza grow on the farm? </a:t>
            </a:r>
            <a:endParaRPr/>
          </a:p>
          <a:p>
            <a:pPr marL="0" lvl="0" indent="0" algn="l" rtl="0">
              <a:lnSpc>
                <a:spcPct val="100000"/>
              </a:lnSpc>
              <a:spcBef>
                <a:spcPts val="0"/>
              </a:spcBef>
              <a:spcAft>
                <a:spcPts val="0"/>
              </a:spcAft>
              <a:buClr>
                <a:schemeClr val="dk1"/>
              </a:buClr>
              <a:buSzPts val="1200"/>
              <a:buNone/>
            </a:pPr>
            <a:endParaRPr sz="1300"/>
          </a:p>
          <a:p>
            <a:pPr marL="0" lvl="0" indent="0" algn="l" rtl="0">
              <a:lnSpc>
                <a:spcPct val="100000"/>
              </a:lnSpc>
              <a:spcBef>
                <a:spcPts val="0"/>
              </a:spcBef>
              <a:spcAft>
                <a:spcPts val="0"/>
              </a:spcAft>
              <a:buClr>
                <a:schemeClr val="dk1"/>
              </a:buClr>
              <a:buSzPts val="1200"/>
              <a:buNone/>
            </a:pPr>
            <a:r>
              <a:rPr lang="en-US" sz="1300"/>
              <a:t>It might not grow like this, but pizza </a:t>
            </a:r>
            <a:r>
              <a:rPr lang="en-US" sz="1300" b="1"/>
              <a:t>DOES</a:t>
            </a:r>
            <a:r>
              <a:rPr lang="en-US" sz="1300"/>
              <a:t> come from the farm!</a:t>
            </a:r>
            <a:endParaRPr/>
          </a:p>
          <a:p>
            <a:pPr marL="0" lvl="0" indent="0" algn="l" rtl="0">
              <a:lnSpc>
                <a:spcPct val="100000"/>
              </a:lnSpc>
              <a:spcBef>
                <a:spcPts val="0"/>
              </a:spcBef>
              <a:spcAft>
                <a:spcPts val="0"/>
              </a:spcAft>
              <a:buClr>
                <a:schemeClr val="dk1"/>
              </a:buClr>
              <a:buSzPts val="1200"/>
              <a:buNone/>
            </a:pPr>
            <a:endParaRPr sz="1300"/>
          </a:p>
          <a:p>
            <a:pPr marL="0" lvl="0" indent="0" algn="l" rtl="0">
              <a:lnSpc>
                <a:spcPct val="100000"/>
              </a:lnSpc>
              <a:spcBef>
                <a:spcPts val="0"/>
              </a:spcBef>
              <a:spcAft>
                <a:spcPts val="0"/>
              </a:spcAft>
              <a:buSzPts val="1400"/>
              <a:buNone/>
            </a:pPr>
            <a:endParaRPr/>
          </a:p>
        </p:txBody>
      </p:sp>
      <p:sp>
        <p:nvSpPr>
          <p:cNvPr id="355" name="Google Shape;355;p22: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400" b="1">
                <a:latin typeface="Arial"/>
                <a:ea typeface="Arial"/>
                <a:cs typeface="Arial"/>
                <a:sym typeface="Arial"/>
              </a:rPr>
              <a:t>Presenter </a:t>
            </a:r>
            <a:r>
              <a:rPr lang="en-US" sz="1400"/>
              <a:t>Give me a thumbs up if  you have made pizza at home before?</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What kind of ingredients go into a pizza?</a:t>
            </a:r>
            <a:endParaRPr/>
          </a:p>
          <a:p>
            <a:pPr marL="0" lvl="0" indent="0" algn="l" rtl="0">
              <a:lnSpc>
                <a:spcPct val="100000"/>
              </a:lnSpc>
              <a:spcBef>
                <a:spcPts val="0"/>
              </a:spcBef>
              <a:spcAft>
                <a:spcPts val="0"/>
              </a:spcAft>
              <a:buClr>
                <a:schemeClr val="dk1"/>
              </a:buClr>
              <a:buSzPts val="1200"/>
              <a:buNone/>
            </a:pPr>
            <a:endParaRPr sz="1400" b="1">
              <a:latin typeface="Arial"/>
              <a:ea typeface="Arial"/>
              <a:cs typeface="Arial"/>
              <a:sym typeface="Arial"/>
            </a:endParaRPr>
          </a:p>
          <a:p>
            <a:pPr marL="0" lvl="0" indent="0" algn="l" rtl="0">
              <a:lnSpc>
                <a:spcPct val="100000"/>
              </a:lnSpc>
              <a:spcBef>
                <a:spcPts val="0"/>
              </a:spcBef>
              <a:spcAft>
                <a:spcPts val="0"/>
              </a:spcAft>
              <a:buClr>
                <a:schemeClr val="dk1"/>
              </a:buClr>
              <a:buSzPts val="1200"/>
              <a:buNone/>
            </a:pPr>
            <a:r>
              <a:rPr lang="en-US" sz="1300"/>
              <a:t>Now let’s look into this:  Flour makes the dough and the flour comes from wheat in the fields.</a:t>
            </a:r>
            <a:endParaRPr/>
          </a:p>
          <a:p>
            <a:pPr marL="0" lvl="0" indent="0" algn="l" rtl="0">
              <a:lnSpc>
                <a:spcPct val="100000"/>
              </a:lnSpc>
              <a:spcBef>
                <a:spcPts val="0"/>
              </a:spcBef>
              <a:spcAft>
                <a:spcPts val="0"/>
              </a:spcAft>
              <a:buClr>
                <a:schemeClr val="dk1"/>
              </a:buClr>
              <a:buSzPts val="1200"/>
              <a:buNone/>
            </a:pPr>
            <a:endParaRPr sz="1300"/>
          </a:p>
          <a:p>
            <a:pPr marL="0" lvl="0" indent="0" algn="l" rtl="0">
              <a:lnSpc>
                <a:spcPct val="100000"/>
              </a:lnSpc>
              <a:spcBef>
                <a:spcPts val="0"/>
              </a:spcBef>
              <a:spcAft>
                <a:spcPts val="0"/>
              </a:spcAft>
              <a:buClr>
                <a:schemeClr val="dk1"/>
              </a:buClr>
              <a:buSzPts val="1200"/>
              <a:buNone/>
            </a:pPr>
            <a:r>
              <a:rPr lang="en-US" sz="1300"/>
              <a:t>Cheese is made from the milk of from cows on the farm. </a:t>
            </a:r>
            <a:endParaRPr/>
          </a:p>
          <a:p>
            <a:pPr marL="0" lvl="0" indent="0" algn="l" rtl="0">
              <a:lnSpc>
                <a:spcPct val="100000"/>
              </a:lnSpc>
              <a:spcBef>
                <a:spcPts val="0"/>
              </a:spcBef>
              <a:spcAft>
                <a:spcPts val="0"/>
              </a:spcAft>
              <a:buClr>
                <a:schemeClr val="dk1"/>
              </a:buClr>
              <a:buSzPts val="1200"/>
              <a:buNone/>
            </a:pPr>
            <a:endParaRPr sz="1300"/>
          </a:p>
          <a:p>
            <a:pPr marL="0" lvl="0" indent="0" algn="l" rtl="0">
              <a:lnSpc>
                <a:spcPct val="100000"/>
              </a:lnSpc>
              <a:spcBef>
                <a:spcPts val="0"/>
              </a:spcBef>
              <a:spcAft>
                <a:spcPts val="0"/>
              </a:spcAft>
              <a:buClr>
                <a:schemeClr val="dk1"/>
              </a:buClr>
              <a:buSzPts val="1200"/>
              <a:buNone/>
            </a:pPr>
            <a:r>
              <a:rPr lang="en-US" sz="1300"/>
              <a:t>Pepperoni is made from meat from pigs.</a:t>
            </a:r>
            <a:endParaRPr/>
          </a:p>
          <a:p>
            <a:pPr marL="0" lvl="0" indent="0" algn="l" rtl="0">
              <a:lnSpc>
                <a:spcPct val="100000"/>
              </a:lnSpc>
              <a:spcBef>
                <a:spcPts val="0"/>
              </a:spcBef>
              <a:spcAft>
                <a:spcPts val="0"/>
              </a:spcAft>
              <a:buClr>
                <a:schemeClr val="dk1"/>
              </a:buClr>
              <a:buSzPts val="1200"/>
              <a:buNone/>
            </a:pPr>
            <a:endParaRPr sz="1300"/>
          </a:p>
          <a:p>
            <a:pPr marL="0" lvl="0" indent="0" algn="l" rtl="0">
              <a:lnSpc>
                <a:spcPct val="100000"/>
              </a:lnSpc>
              <a:spcBef>
                <a:spcPts val="0"/>
              </a:spcBef>
              <a:spcAft>
                <a:spcPts val="0"/>
              </a:spcAft>
              <a:buClr>
                <a:schemeClr val="dk1"/>
              </a:buClr>
              <a:buSzPts val="1200"/>
              <a:buNone/>
            </a:pPr>
            <a:r>
              <a:rPr lang="en-US" sz="1300"/>
              <a:t>Pizza sauce is made from tomatoes, and tomatoes are grown on the farm. </a:t>
            </a:r>
            <a:endParaRPr/>
          </a:p>
          <a:p>
            <a:pPr marL="0" lvl="0" indent="0" algn="l" rtl="0">
              <a:lnSpc>
                <a:spcPct val="100000"/>
              </a:lnSpc>
              <a:spcBef>
                <a:spcPts val="0"/>
              </a:spcBef>
              <a:spcAft>
                <a:spcPts val="0"/>
              </a:spcAft>
              <a:buClr>
                <a:schemeClr val="dk1"/>
              </a:buClr>
              <a:buSzPts val="1200"/>
              <a:buNone/>
            </a:pPr>
            <a:endParaRPr sz="1300"/>
          </a:p>
          <a:p>
            <a:pPr marL="0" lvl="0" indent="0" algn="l" rtl="0">
              <a:lnSpc>
                <a:spcPct val="100000"/>
              </a:lnSpc>
              <a:spcBef>
                <a:spcPts val="0"/>
              </a:spcBef>
              <a:spcAft>
                <a:spcPts val="0"/>
              </a:spcAft>
              <a:buClr>
                <a:schemeClr val="dk1"/>
              </a:buClr>
              <a:buSzPts val="1200"/>
              <a:buNone/>
            </a:pPr>
            <a:r>
              <a:rPr lang="en-US" sz="1300"/>
              <a:t>Think about all  the other toppings you can put on a pizza: </a:t>
            </a:r>
            <a:r>
              <a:rPr lang="en-US" sz="1300" b="1" i="1" u="sng"/>
              <a:t>Can you  name some?  </a:t>
            </a:r>
            <a:endParaRPr/>
          </a:p>
          <a:p>
            <a:pPr marL="0" lvl="0" indent="0" algn="l" rtl="0">
              <a:lnSpc>
                <a:spcPct val="100000"/>
              </a:lnSpc>
              <a:spcBef>
                <a:spcPts val="0"/>
              </a:spcBef>
              <a:spcAft>
                <a:spcPts val="0"/>
              </a:spcAft>
              <a:buClr>
                <a:schemeClr val="dk1"/>
              </a:buClr>
              <a:buSzPts val="1200"/>
              <a:buNone/>
            </a:pPr>
            <a:endParaRPr sz="1300"/>
          </a:p>
          <a:p>
            <a:pPr marL="0" lvl="0" indent="0" algn="l" rtl="0">
              <a:lnSpc>
                <a:spcPct val="100000"/>
              </a:lnSpc>
              <a:spcBef>
                <a:spcPts val="0"/>
              </a:spcBef>
              <a:spcAft>
                <a:spcPts val="0"/>
              </a:spcAft>
              <a:buClr>
                <a:schemeClr val="dk1"/>
              </a:buClr>
              <a:buSzPts val="1200"/>
              <a:buNone/>
            </a:pPr>
            <a:r>
              <a:rPr lang="en-US" sz="1300"/>
              <a:t>Possible answers: mushrooms: grow on the farm , peppers and onions, etc . pepperoni comes from the pig</a:t>
            </a:r>
            <a:endParaRPr/>
          </a:p>
          <a:p>
            <a:pPr marL="0" lvl="0" indent="0" algn="l" rtl="0">
              <a:lnSpc>
                <a:spcPct val="100000"/>
              </a:lnSpc>
              <a:spcBef>
                <a:spcPts val="0"/>
              </a:spcBef>
              <a:spcAft>
                <a:spcPts val="0"/>
              </a:spcAft>
              <a:buSzPts val="1400"/>
              <a:buNone/>
            </a:pPr>
            <a:endParaRPr/>
          </a:p>
        </p:txBody>
      </p:sp>
      <p:sp>
        <p:nvSpPr>
          <p:cNvPr id="362" name="Google Shape;362;p23: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Now we are going to read a story to see where your lunch may have come from!</a:t>
            </a:r>
            <a:endParaRPr/>
          </a:p>
          <a:p>
            <a:pPr marL="0" lvl="0" indent="0" algn="l" rtl="0">
              <a:lnSpc>
                <a:spcPct val="100000"/>
              </a:lnSpc>
              <a:spcBef>
                <a:spcPts val="0"/>
              </a:spcBef>
              <a:spcAft>
                <a:spcPts val="0"/>
              </a:spcAft>
              <a:buSzPts val="1400"/>
              <a:buNone/>
            </a:pPr>
            <a:r>
              <a:rPr lang="en-US"/>
              <a:t>This book is called “How Did That Get In My Lunchbox? The Story of Food” by Chris Butterworth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Assistant: </a:t>
            </a:r>
            <a:r>
              <a:rPr lang="en-US" b="0"/>
              <a:t>Use laser pointer on illustrations as the presenter reads about them.</a:t>
            </a:r>
            <a:endParaRPr b="1"/>
          </a:p>
        </p:txBody>
      </p:sp>
      <p:sp>
        <p:nvSpPr>
          <p:cNvPr id="368" name="Google Shape;368;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2:notes"/>
          <p:cNvSpPr txBox="1">
            <a:spLocks noGrp="1"/>
          </p:cNvSpPr>
          <p:nvPr>
            <p:ph type="body" idx="1"/>
          </p:nvPr>
        </p:nvSpPr>
        <p:spPr>
          <a:xfrm>
            <a:off x="731520" y="4620577"/>
            <a:ext cx="5852160" cy="4498897"/>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050" b="1">
                <a:latin typeface="Arial"/>
                <a:ea typeface="Arial"/>
                <a:cs typeface="Arial"/>
                <a:sym typeface="Arial"/>
              </a:rPr>
              <a:t>Presenter </a:t>
            </a:r>
            <a:r>
              <a:rPr lang="en-US" sz="1050"/>
              <a:t>Boys and girls, how many times do you think you interact with agriculture each day?   Do you think you could go a whole day without agriculture?</a:t>
            </a:r>
            <a:endParaRPr sz="1000"/>
          </a:p>
          <a:p>
            <a:pPr marL="457200" marR="0" lvl="0" indent="-228600" algn="l" rtl="0">
              <a:lnSpc>
                <a:spcPct val="100000"/>
              </a:lnSpc>
              <a:spcBef>
                <a:spcPts val="0"/>
              </a:spcBef>
              <a:spcAft>
                <a:spcPts val="0"/>
              </a:spcAft>
              <a:buSzPts val="1400"/>
              <a:buNone/>
            </a:pPr>
            <a:r>
              <a:rPr lang="en-US" sz="1050"/>
              <a:t> </a:t>
            </a:r>
            <a:r>
              <a:rPr lang="en-US" sz="1400" b="1"/>
              <a:t>Agriculture Is All Around You</a:t>
            </a:r>
            <a:endParaRPr/>
          </a:p>
          <a:p>
            <a:pPr marL="457200" lvl="0" indent="-228600" algn="l" rtl="0">
              <a:lnSpc>
                <a:spcPct val="100000"/>
              </a:lnSpc>
              <a:spcBef>
                <a:spcPts val="0"/>
              </a:spcBef>
              <a:spcAft>
                <a:spcPts val="0"/>
              </a:spcAft>
              <a:buSzPts val="1400"/>
              <a:buFont typeface="Arial"/>
              <a:buChar char="•"/>
            </a:pPr>
            <a:r>
              <a:rPr lang="en-US" sz="1400"/>
              <a:t>"Ag" stands for agriculture—growing crops and raising animals like cows, pigs, and chickens.</a:t>
            </a:r>
            <a:endParaRPr/>
          </a:p>
          <a:p>
            <a:pPr marL="457200" lvl="0" indent="-228600" algn="l" rtl="0">
              <a:lnSpc>
                <a:spcPct val="100000"/>
              </a:lnSpc>
              <a:spcBef>
                <a:spcPts val="2400"/>
              </a:spcBef>
              <a:spcAft>
                <a:spcPts val="0"/>
              </a:spcAft>
              <a:buSzPts val="1400"/>
              <a:buFont typeface="Arial"/>
              <a:buChar char="•"/>
            </a:pPr>
            <a:r>
              <a:rPr lang="en-US" sz="1400"/>
              <a:t>Agriculture includes factory workers who build tractors and machines.</a:t>
            </a:r>
            <a:endParaRPr/>
          </a:p>
          <a:p>
            <a:pPr marL="457200" lvl="0" indent="-228600" algn="l" rtl="0">
              <a:lnSpc>
                <a:spcPct val="100000"/>
              </a:lnSpc>
              <a:spcBef>
                <a:spcPts val="2400"/>
              </a:spcBef>
              <a:spcAft>
                <a:spcPts val="0"/>
              </a:spcAft>
              <a:buSzPts val="1400"/>
              <a:buFont typeface="Arial"/>
              <a:buChar char="•"/>
            </a:pPr>
            <a:r>
              <a:rPr lang="en-US" sz="1400"/>
              <a:t>Scientists and researchers help improve how we grow food and fiber.</a:t>
            </a:r>
            <a:endParaRPr/>
          </a:p>
          <a:p>
            <a:pPr marL="457200" lvl="0" indent="-228600" algn="l" rtl="0">
              <a:lnSpc>
                <a:spcPct val="100000"/>
              </a:lnSpc>
              <a:spcBef>
                <a:spcPts val="2400"/>
              </a:spcBef>
              <a:spcAft>
                <a:spcPts val="0"/>
              </a:spcAft>
              <a:buSzPts val="1400"/>
              <a:buFont typeface="Arial"/>
              <a:buChar char="•"/>
            </a:pPr>
            <a:r>
              <a:rPr lang="en-US" sz="1400"/>
              <a:t>Grocery stores and restaurants depend on ag products.</a:t>
            </a:r>
            <a:endParaRPr/>
          </a:p>
          <a:p>
            <a:pPr marL="457200" lvl="0" indent="-228600" algn="l" rtl="0">
              <a:lnSpc>
                <a:spcPct val="100000"/>
              </a:lnSpc>
              <a:spcBef>
                <a:spcPts val="2400"/>
              </a:spcBef>
              <a:spcAft>
                <a:spcPts val="0"/>
              </a:spcAft>
              <a:buSzPts val="1400"/>
              <a:buFont typeface="Arial"/>
              <a:buChar char="•"/>
            </a:pPr>
            <a:r>
              <a:rPr lang="en-US" sz="1400"/>
              <a:t>Clothes, furniture, and even your bed are made from ag materials.</a:t>
            </a:r>
            <a:endParaRPr/>
          </a:p>
          <a:p>
            <a:pPr marL="457200" lvl="0" indent="-228600" algn="l" rtl="0">
              <a:lnSpc>
                <a:spcPct val="100000"/>
              </a:lnSpc>
              <a:spcBef>
                <a:spcPts val="2400"/>
              </a:spcBef>
              <a:spcAft>
                <a:spcPts val="0"/>
              </a:spcAft>
              <a:buSzPts val="1400"/>
              <a:buFont typeface="Arial"/>
              <a:buChar char="•"/>
            </a:pPr>
            <a:r>
              <a:rPr lang="en-US" sz="1400"/>
              <a:t>Rugs, floors, soap, towels, and jeans all come from agriculture.</a:t>
            </a:r>
            <a:endParaRPr/>
          </a:p>
          <a:p>
            <a:pPr marL="457200" lvl="0" indent="-228600" algn="l" rtl="0">
              <a:lnSpc>
                <a:spcPct val="100000"/>
              </a:lnSpc>
              <a:spcBef>
                <a:spcPts val="2400"/>
              </a:spcBef>
              <a:spcAft>
                <a:spcPts val="0"/>
              </a:spcAft>
              <a:buSzPts val="1400"/>
              <a:buFont typeface="Arial"/>
              <a:buChar char="•"/>
            </a:pPr>
            <a:r>
              <a:rPr lang="en-US" sz="1400"/>
              <a:t>Crayons, paper, and many school supplies start with ag products.</a:t>
            </a:r>
            <a:endParaRPr/>
          </a:p>
          <a:p>
            <a:pPr marL="457200" lvl="0" indent="-228600" algn="l" rtl="0">
              <a:lnSpc>
                <a:spcPct val="100000"/>
              </a:lnSpc>
              <a:spcBef>
                <a:spcPts val="2400"/>
              </a:spcBef>
              <a:spcAft>
                <a:spcPts val="0"/>
              </a:spcAft>
              <a:buSzPts val="1400"/>
              <a:buFont typeface="Arial"/>
              <a:buChar char="•"/>
            </a:pPr>
            <a:r>
              <a:rPr lang="en-US" sz="1400"/>
              <a:t>From morning to night, agriculture is part of nearly everything you use!</a:t>
            </a:r>
            <a:endParaRPr/>
          </a:p>
          <a:p>
            <a:pPr marL="0" lvl="0" indent="0" algn="l" rtl="0">
              <a:lnSpc>
                <a:spcPct val="100000"/>
              </a:lnSpc>
              <a:spcBef>
                <a:spcPts val="2400"/>
              </a:spcBef>
              <a:spcAft>
                <a:spcPts val="0"/>
              </a:spcAft>
              <a:buSzPts val="1400"/>
              <a:buNone/>
            </a:pPr>
            <a:endParaRPr sz="1000"/>
          </a:p>
        </p:txBody>
      </p:sp>
      <p:sp>
        <p:nvSpPr>
          <p:cNvPr id="135" name="Google Shape;135;p2: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6: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p:txBody>
      </p:sp>
      <p:sp>
        <p:nvSpPr>
          <p:cNvPr id="380" name="Google Shape;380;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p:txBody>
      </p:sp>
      <p:sp>
        <p:nvSpPr>
          <p:cNvPr id="386" name="Google Shape;386;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392" name="Google Shape;392;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398" name="Google Shape;398;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0: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241653" lvl="0" indent="-152753" algn="l" rtl="0">
              <a:lnSpc>
                <a:spcPct val="100000"/>
              </a:lnSpc>
              <a:spcBef>
                <a:spcPts val="0"/>
              </a:spcBef>
              <a:spcAft>
                <a:spcPts val="0"/>
              </a:spcAft>
              <a:buSzPts val="1400"/>
              <a:buNone/>
            </a:pPr>
            <a:endParaRPr/>
          </a:p>
        </p:txBody>
      </p:sp>
      <p:sp>
        <p:nvSpPr>
          <p:cNvPr id="404" name="Google Shape;404;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p:txBody>
      </p:sp>
      <p:sp>
        <p:nvSpPr>
          <p:cNvPr id="410" name="Google Shape;410;p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16" name="Google Shape;416;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22" name="Google Shape;422;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28" name="Google Shape;428;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0" name="Google Shape;140;p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Do you know there  are 3 F’s in agriculture?  In this case, these are good F’s.  Food, Fiber, Fuel.  What is food, fiber and fuel? </a:t>
            </a:r>
            <a:endParaRPr sz="1600"/>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Food is food from plants and animals</a:t>
            </a:r>
            <a:endParaRPr sz="1600"/>
          </a:p>
          <a:p>
            <a:pPr marL="0" lvl="0" indent="0" algn="l" rtl="0">
              <a:lnSpc>
                <a:spcPct val="100000"/>
              </a:lnSpc>
              <a:spcBef>
                <a:spcPts val="0"/>
              </a:spcBef>
              <a:spcAft>
                <a:spcPts val="0"/>
              </a:spcAft>
              <a:buSzPts val="1400"/>
              <a:buNone/>
            </a:pPr>
            <a:r>
              <a:rPr lang="en-US" sz="1600"/>
              <a:t>Fiber is raw material from plants used to make cloth, clothing, rope – cotton, wood, wool, soybeans</a:t>
            </a:r>
            <a:endParaRPr sz="1600"/>
          </a:p>
          <a:p>
            <a:pPr marL="0" lvl="0" indent="0" algn="l" rtl="0">
              <a:lnSpc>
                <a:spcPct val="100000"/>
              </a:lnSpc>
              <a:spcBef>
                <a:spcPts val="0"/>
              </a:spcBef>
              <a:spcAft>
                <a:spcPts val="0"/>
              </a:spcAft>
              <a:buSzPts val="1400"/>
              <a:buNone/>
            </a:pPr>
            <a:r>
              <a:rPr lang="en-US" sz="1600"/>
              <a:t>Fuel is made from crops like corn, soybeans and sugarcane.  Fuel from plants are called biofuels</a:t>
            </a:r>
            <a:r>
              <a:rPr lang="en-US"/>
              <a:t>.</a:t>
            </a:r>
            <a:endParaRPr/>
          </a:p>
        </p:txBody>
      </p:sp>
      <p:sp>
        <p:nvSpPr>
          <p:cNvPr id="141" name="Google Shape;141;p3: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4</a:t>
            </a:fld>
            <a:endParaRPr sz="13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34" name="Google Shape;434;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6: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40" name="Google Shape;440;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46" name="Google Shape;446;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52" name="Google Shape;452;p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58" name="Google Shape;458;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64" name="Google Shape;464;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70" name="Google Shape;470;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76" name="Google Shape;476;p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p:txBody>
      </p:sp>
      <p:sp>
        <p:nvSpPr>
          <p:cNvPr id="482" name="Google Shape;482;p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a:t>Presenter: </a:t>
            </a:r>
            <a:r>
              <a:rPr lang="en-US"/>
              <a:t>Read story from slide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a:t>
            </a:r>
            <a:r>
              <a:rPr lang="en-US" b="0"/>
              <a:t>Use laser pointer on illustrations as the presenter reads about them.</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Presenter: </a:t>
            </a:r>
            <a:r>
              <a:rPr lang="en-US" b="0"/>
              <a:t> Did you know so many things had to happen for your lunch food came to you?</a:t>
            </a:r>
            <a:endParaRPr b="1"/>
          </a:p>
          <a:p>
            <a:pPr marL="0" lvl="0" indent="0" algn="l" rtl="0">
              <a:lnSpc>
                <a:spcPct val="100000"/>
              </a:lnSpc>
              <a:spcBef>
                <a:spcPts val="0"/>
              </a:spcBef>
              <a:spcAft>
                <a:spcPts val="0"/>
              </a:spcAft>
              <a:buSzPts val="1400"/>
              <a:buNone/>
            </a:pPr>
            <a:endParaRPr/>
          </a:p>
        </p:txBody>
      </p:sp>
      <p:sp>
        <p:nvSpPr>
          <p:cNvPr id="490" name="Google Shape;490;p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What happened when you woke up this morning?  What agriculture did you see?</a:t>
            </a:r>
            <a:endParaRPr sz="1600"/>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Your pajamas are made of cloth – maybe cotton</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Your bed may be made of wood</a:t>
            </a:r>
            <a:endParaRPr sz="1600"/>
          </a:p>
        </p:txBody>
      </p:sp>
      <p:sp>
        <p:nvSpPr>
          <p:cNvPr id="157" name="Google Shape;157;p4: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5</a:t>
            </a:fld>
            <a:endParaRPr sz="13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d4e7b3c57_0_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d4e7b3c57_0_1:notes"/>
          <p:cNvSpPr txBox="1">
            <a:spLocks noGrp="1"/>
          </p:cNvSpPr>
          <p:nvPr>
            <p:ph type="body" idx="1"/>
          </p:nvPr>
        </p:nvSpPr>
        <p:spPr>
          <a:xfrm>
            <a:off x="731520" y="4620577"/>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97" name="Google Shape;497;g36d4e7b3c57_0_1:notes"/>
          <p:cNvSpPr txBox="1">
            <a:spLocks noGrp="1"/>
          </p:cNvSpPr>
          <p:nvPr>
            <p:ph type="sldNum" idx="12"/>
          </p:nvPr>
        </p:nvSpPr>
        <p:spPr>
          <a:xfrm>
            <a:off x="4143587" y="9119474"/>
            <a:ext cx="3169800" cy="481800"/>
          </a:xfrm>
          <a:prstGeom prst="rect">
            <a:avLst/>
          </a:prstGeom>
        </p:spPr>
        <p:txBody>
          <a:bodyPr spcFirstLastPara="1" wrap="square" lIns="96625" tIns="48300" rIns="96625" bIns="483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4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Ok now boys and girls, we are going to play a game to see if you know where some of our everyday items come from!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will show you a picture and count to 3. Then you call out the answer.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have the kids call out the answers in a loud, soft, whisper, mouse voice, etc)</a:t>
            </a:r>
            <a:endParaRPr/>
          </a:p>
          <a:p>
            <a:pPr marL="0" lvl="0" indent="0" algn="l" rtl="0">
              <a:lnSpc>
                <a:spcPct val="100000"/>
              </a:lnSpc>
              <a:spcBef>
                <a:spcPts val="0"/>
              </a:spcBef>
              <a:spcAft>
                <a:spcPts val="0"/>
              </a:spcAft>
              <a:buSzPts val="1400"/>
              <a:buNone/>
            </a:pPr>
            <a:endParaRPr/>
          </a:p>
        </p:txBody>
      </p:sp>
      <p:sp>
        <p:nvSpPr>
          <p:cNvPr id="504" name="Google Shape;504;p47: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Where do Q-tips come from?</a:t>
            </a:r>
            <a:endParaRPr/>
          </a:p>
        </p:txBody>
      </p:sp>
      <p:sp>
        <p:nvSpPr>
          <p:cNvPr id="512" name="Google Shape;512;p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That’s right!  Cotton</a:t>
            </a:r>
            <a:endParaRPr/>
          </a:p>
          <a:p>
            <a:pPr marL="0" lvl="0" indent="0" algn="l" rtl="0">
              <a:lnSpc>
                <a:spcPct val="100000"/>
              </a:lnSpc>
              <a:spcBef>
                <a:spcPts val="0"/>
              </a:spcBef>
              <a:spcAft>
                <a:spcPts val="0"/>
              </a:spcAft>
              <a:buSzPts val="1400"/>
              <a:buNone/>
            </a:pPr>
            <a:endParaRPr/>
          </a:p>
        </p:txBody>
      </p:sp>
      <p:sp>
        <p:nvSpPr>
          <p:cNvPr id="521" name="Google Shape;521;p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0: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Where does this type of cereal come from?</a:t>
            </a:r>
            <a:endParaRPr/>
          </a:p>
        </p:txBody>
      </p:sp>
      <p:sp>
        <p:nvSpPr>
          <p:cNvPr id="530" name="Google Shape;530;p5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That’s right!  CORN!  It’s in its name “Corn Flakes”   Cereal could also be made from other products like wheat or rice!</a:t>
            </a:r>
            <a:endParaRPr/>
          </a:p>
        </p:txBody>
      </p:sp>
      <p:sp>
        <p:nvSpPr>
          <p:cNvPr id="539" name="Google Shape;539;p5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What are crayons made from?</a:t>
            </a:r>
            <a:endParaRPr/>
          </a:p>
        </p:txBody>
      </p:sp>
      <p:sp>
        <p:nvSpPr>
          <p:cNvPr id="545" name="Google Shape;545;p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Soybeans!!</a:t>
            </a:r>
            <a:endParaRPr/>
          </a:p>
        </p:txBody>
      </p:sp>
      <p:sp>
        <p:nvSpPr>
          <p:cNvPr id="554" name="Google Shape;554;p5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How about bread?  Where does that come from?</a:t>
            </a:r>
            <a:endParaRPr/>
          </a:p>
        </p:txBody>
      </p:sp>
      <p:sp>
        <p:nvSpPr>
          <p:cNvPr id="561" name="Google Shape;561;p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That’s right!  Wheat!</a:t>
            </a:r>
            <a:endParaRPr/>
          </a:p>
        </p:txBody>
      </p:sp>
      <p:sp>
        <p:nvSpPr>
          <p:cNvPr id="570" name="Google Shape;570;p5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 name="Google Shape;162;p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Did you take a shower or bath to get ready for school?</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The soap you use has oils from plants in it as well as fat from cattle</a:t>
            </a:r>
            <a:endParaRPr sz="1600"/>
          </a:p>
        </p:txBody>
      </p:sp>
      <p:sp>
        <p:nvSpPr>
          <p:cNvPr id="163" name="Google Shape;163;p5: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6</a:t>
            </a:fld>
            <a:endParaRPr sz="13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56: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Where do eggs come from?</a:t>
            </a:r>
            <a:endParaRPr/>
          </a:p>
        </p:txBody>
      </p:sp>
      <p:sp>
        <p:nvSpPr>
          <p:cNvPr id="578" name="Google Shape;578;p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The grocery store??  </a:t>
            </a:r>
            <a:endParaRPr/>
          </a:p>
          <a:p>
            <a:pPr marL="0" lvl="0" indent="0" algn="l" rtl="0">
              <a:lnSpc>
                <a:spcPct val="100000"/>
              </a:lnSpc>
              <a:spcBef>
                <a:spcPts val="0"/>
              </a:spcBef>
              <a:spcAft>
                <a:spcPts val="0"/>
              </a:spcAft>
              <a:buSzPts val="1400"/>
              <a:buNone/>
            </a:pPr>
            <a:r>
              <a:rPr lang="en-US"/>
              <a:t>No, they come from chickens!</a:t>
            </a:r>
            <a:endParaRPr/>
          </a:p>
        </p:txBody>
      </p:sp>
      <p:sp>
        <p:nvSpPr>
          <p:cNvPr id="587" name="Google Shape;587;p5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How about your jeans?</a:t>
            </a:r>
            <a:endParaRPr/>
          </a:p>
        </p:txBody>
      </p:sp>
      <p:sp>
        <p:nvSpPr>
          <p:cNvPr id="608" name="Google Shape;608;p5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They are made from cotton!</a:t>
            </a:r>
            <a:endParaRPr/>
          </a:p>
        </p:txBody>
      </p:sp>
      <p:sp>
        <p:nvSpPr>
          <p:cNvPr id="618" name="Google Shape;618;p5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0: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And my favorite!!!  Ice cream!! Where does ice cream come from?</a:t>
            </a:r>
            <a:endParaRPr/>
          </a:p>
        </p:txBody>
      </p:sp>
      <p:sp>
        <p:nvSpPr>
          <p:cNvPr id="626" name="Google Shape;626;p6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That’s right!  It’s made with milk that comes from dairy cows</a:t>
            </a:r>
            <a:endParaRPr/>
          </a:p>
        </p:txBody>
      </p:sp>
      <p:sp>
        <p:nvSpPr>
          <p:cNvPr id="635" name="Google Shape;635;p6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Where does gasoline for your car come from?</a:t>
            </a:r>
            <a:endParaRPr/>
          </a:p>
        </p:txBody>
      </p:sp>
      <p:sp>
        <p:nvSpPr>
          <p:cNvPr id="643" name="Google Shape;643;p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Some types gasoline are made from corn</a:t>
            </a:r>
            <a:endParaRPr/>
          </a:p>
        </p:txBody>
      </p:sp>
      <p:sp>
        <p:nvSpPr>
          <p:cNvPr id="652" name="Google Shape;652;p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How about your baseball glove or baseball?</a:t>
            </a:r>
            <a:endParaRPr/>
          </a:p>
        </p:txBody>
      </p:sp>
      <p:sp>
        <p:nvSpPr>
          <p:cNvPr id="660" name="Google Shape;660;p6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6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Presenter </a:t>
            </a:r>
            <a:r>
              <a:rPr lang="en-US"/>
              <a:t>These things are made from the hide of a steer</a:t>
            </a:r>
            <a:endParaRPr/>
          </a:p>
        </p:txBody>
      </p:sp>
      <p:sp>
        <p:nvSpPr>
          <p:cNvPr id="667" name="Google Shape;667;p6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6: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Did you brush your teeth this morning?  Toothpaste contains products from corn</a:t>
            </a:r>
            <a:endParaRPr sz="1600"/>
          </a:p>
        </p:txBody>
      </p:sp>
      <p:sp>
        <p:nvSpPr>
          <p:cNvPr id="169" name="Google Shape;169;p6: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7</a:t>
            </a:fld>
            <a:endParaRPr sz="130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8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86: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677" name="Google Shape;677;p86: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8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8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solidFill>
                  <a:srgbClr val="0070C0"/>
                </a:solidFill>
              </a:rPr>
              <a:t>Song: On our Way to Rodeo – to the tune of On Our Way to Grampa’s Farm</a:t>
            </a:r>
            <a:endParaRPr/>
          </a:p>
          <a:p>
            <a:pPr marL="457200" marR="0" lvl="0" indent="-228600" algn="l" rtl="0">
              <a:lnSpc>
                <a:spcPct val="100000"/>
              </a:lnSpc>
              <a:spcBef>
                <a:spcPts val="0"/>
              </a:spcBef>
              <a:spcAft>
                <a:spcPts val="0"/>
              </a:spcAft>
              <a:buClr>
                <a:srgbClr val="000000"/>
              </a:buClr>
              <a:buSzPts val="1400"/>
              <a:buFont typeface="Arial"/>
              <a:buNone/>
            </a:pPr>
            <a:endParaRPr sz="1200" b="1" i="1">
              <a:solidFill>
                <a:srgbClr val="0076A9"/>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b="1" i="1">
                <a:solidFill>
                  <a:srgbClr val="0076A9"/>
                </a:solidFill>
              </a:rPr>
              <a:t>Before you start, sing the refrain and then have the students sing it with you a few times until they have it memorized… then start over with the kids - telling them, “Ok, now we’ll sing the whole song. </a:t>
            </a:r>
            <a:endParaRPr/>
          </a:p>
          <a:p>
            <a:pPr marL="457200" marR="0" lvl="0" indent="-228600" algn="l" rtl="0">
              <a:lnSpc>
                <a:spcPct val="100000"/>
              </a:lnSpc>
              <a:spcBef>
                <a:spcPts val="0"/>
              </a:spcBef>
              <a:spcAft>
                <a:spcPts val="0"/>
              </a:spcAft>
              <a:buClr>
                <a:srgbClr val="000000"/>
              </a:buClr>
              <a:buSzPts val="1400"/>
              <a:buFont typeface="Arial"/>
              <a:buNone/>
            </a:pPr>
            <a:endParaRPr sz="1200" b="1" i="1">
              <a:solidFill>
                <a:srgbClr val="0076A9"/>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b="1" i="1">
                <a:solidFill>
                  <a:srgbClr val="0076A9"/>
                </a:solidFill>
              </a:rPr>
              <a:t>Each time we come to this part, y’all join in! Are you ready?”</a:t>
            </a:r>
            <a:endParaRPr/>
          </a:p>
          <a:p>
            <a:pPr marL="457200" marR="0" lvl="0" indent="-228600" algn="l" rtl="0">
              <a:lnSpc>
                <a:spcPct val="100000"/>
              </a:lnSpc>
              <a:spcBef>
                <a:spcPts val="0"/>
              </a:spcBef>
              <a:spcAft>
                <a:spcPts val="0"/>
              </a:spcAft>
              <a:buSzPts val="1400"/>
              <a:buNone/>
            </a:pPr>
            <a:endParaRPr/>
          </a:p>
        </p:txBody>
      </p:sp>
      <p:sp>
        <p:nvSpPr>
          <p:cNvPr id="684" name="Google Shape;684;p87: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71</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8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8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457200" lvl="0" indent="-228600" algn="l" rtl="0">
              <a:lnSpc>
                <a:spcPct val="100000"/>
              </a:lnSpc>
              <a:spcBef>
                <a:spcPts val="0"/>
              </a:spcBef>
              <a:spcAft>
                <a:spcPts val="0"/>
              </a:spcAft>
              <a:buSzPts val="1400"/>
              <a:buNone/>
            </a:pPr>
            <a:r>
              <a:rPr lang="en-US" sz="1800" b="1">
                <a:latin typeface="Arial"/>
                <a:ea typeface="Arial"/>
                <a:cs typeface="Arial"/>
                <a:sym typeface="Arial"/>
              </a:rPr>
              <a:t>Presenter </a:t>
            </a:r>
            <a:r>
              <a:rPr lang="en-US" sz="1600" b="0" i="0" u="none" strike="noStrike">
                <a:solidFill>
                  <a:srgbClr val="000000"/>
                </a:solidFill>
                <a:latin typeface="Calibri"/>
                <a:ea typeface="Calibri"/>
                <a:cs typeface="Calibri"/>
                <a:sym typeface="Calibri"/>
              </a:rPr>
              <a:t>Woo!  That was a LOT of great information! Wasn’t that fun?  We had such a great time visiting with you today!</a:t>
            </a:r>
            <a:endParaRPr b="0"/>
          </a:p>
        </p:txBody>
      </p:sp>
      <p:sp>
        <p:nvSpPr>
          <p:cNvPr id="704" name="Google Shape;704;p88: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8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8" name="Google Shape;708;p8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228600" lvl="0" indent="-228600" algn="l" rtl="0">
              <a:lnSpc>
                <a:spcPct val="100000"/>
              </a:lnSpc>
              <a:spcBef>
                <a:spcPts val="0"/>
              </a:spcBef>
              <a:spcAft>
                <a:spcPts val="0"/>
              </a:spcAft>
              <a:buSzPts val="1400"/>
              <a:buNone/>
            </a:pPr>
            <a:r>
              <a:rPr lang="en-US" sz="2400" b="1">
                <a:latin typeface="Arial"/>
                <a:ea typeface="Arial"/>
                <a:cs typeface="Arial"/>
                <a:sym typeface="Arial"/>
              </a:rPr>
              <a:t>Presenter</a:t>
            </a:r>
            <a:r>
              <a:rPr lang="en-US" sz="2400" b="0" i="0" u="none" strike="noStrike">
                <a:solidFill>
                  <a:srgbClr val="000000"/>
                </a:solidFill>
                <a:latin typeface="Calibri"/>
                <a:ea typeface="Calibri"/>
                <a:cs typeface="Calibri"/>
                <a:sym typeface="Calibri"/>
              </a:rPr>
              <a:t>And we would love to have a visit from you too! We hope you come visit us in March in AGVenture at the Houston Livestock Show and Rodeo, where you can meet Howdy and Miss Moo!.    </a:t>
            </a:r>
            <a:endParaRPr/>
          </a:p>
          <a:p>
            <a:pPr marL="228600" lvl="0" indent="-228600" algn="l" rtl="0">
              <a:lnSpc>
                <a:spcPct val="100000"/>
              </a:lnSpc>
              <a:spcBef>
                <a:spcPts val="0"/>
              </a:spcBef>
              <a:spcAft>
                <a:spcPts val="0"/>
              </a:spcAft>
              <a:buSzPts val="1400"/>
              <a:buNone/>
            </a:pPr>
            <a:endParaRPr sz="2400" b="0" i="0" u="none" strike="noStrike">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SzPts val="1400"/>
              <a:buNone/>
            </a:pPr>
            <a:r>
              <a:rPr lang="en-US" sz="2400" b="0" i="0" u="none" strike="noStrike">
                <a:solidFill>
                  <a:srgbClr val="000000"/>
                </a:solidFill>
                <a:latin typeface="Calibri"/>
                <a:ea typeface="Calibri"/>
                <a:cs typeface="Calibri"/>
                <a:sym typeface="Calibri"/>
              </a:rPr>
              <a:t>Here’s something you can do right now to get into the Rodeo spirit!  Go to the rodeo website (</a:t>
            </a:r>
            <a:r>
              <a:rPr lang="en-US" sz="2400" b="0" i="0" u="sng" strike="noStrike">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www.rodeohouston.com</a:t>
            </a:r>
            <a:r>
              <a:rPr lang="en-US" sz="2400" b="0" i="0" u="none" strike="noStrike">
                <a:solidFill>
                  <a:srgbClr val="000000"/>
                </a:solidFill>
                <a:latin typeface="Calibri"/>
                <a:ea typeface="Calibri"/>
                <a:cs typeface="Calibri"/>
                <a:sym typeface="Calibri"/>
              </a:rPr>
              <a:t>) or to the </a:t>
            </a:r>
            <a:endParaRPr/>
          </a:p>
          <a:p>
            <a:pPr marL="228600" lvl="0" indent="-228600" algn="l" rtl="0">
              <a:lnSpc>
                <a:spcPct val="100000"/>
              </a:lnSpc>
              <a:spcBef>
                <a:spcPts val="0"/>
              </a:spcBef>
              <a:spcAft>
                <a:spcPts val="0"/>
              </a:spcAft>
              <a:buSzPts val="1400"/>
              <a:buNone/>
            </a:pPr>
            <a:r>
              <a:rPr lang="en-US" sz="2400" b="0" i="0" u="none" strike="noStrike">
                <a:solidFill>
                  <a:srgbClr val="000000"/>
                </a:solidFill>
                <a:latin typeface="Calibri"/>
                <a:ea typeface="Calibri"/>
                <a:cs typeface="Calibri"/>
                <a:sym typeface="Calibri"/>
              </a:rPr>
              <a:t>RodeoHouston Facebook page to see all things rodeo, including fun videos of what happens during the rodeo. </a:t>
            </a:r>
            <a:endParaRPr sz="1600" b="0"/>
          </a:p>
          <a:p>
            <a:pPr marL="457200" marR="0" lvl="0" indent="-228600" algn="l" rtl="0">
              <a:lnSpc>
                <a:spcPct val="100000"/>
              </a:lnSpc>
              <a:spcBef>
                <a:spcPts val="0"/>
              </a:spcBef>
              <a:spcAft>
                <a:spcPts val="0"/>
              </a:spcAft>
              <a:buSzPts val="1400"/>
              <a:buNone/>
            </a:pPr>
            <a:br>
              <a:rPr lang="en-US"/>
            </a:br>
            <a:endParaRPr/>
          </a:p>
        </p:txBody>
      </p:sp>
      <p:sp>
        <p:nvSpPr>
          <p:cNvPr id="709" name="Google Shape;709;p89: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Calibri"/>
                <a:ea typeface="Calibri"/>
                <a:cs typeface="Calibri"/>
                <a:sym typeface="Calibri"/>
              </a:rPr>
              <a:t>73</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6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6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400" b="1">
                <a:latin typeface="Arial"/>
                <a:ea typeface="Arial"/>
                <a:cs typeface="Arial"/>
                <a:sym typeface="Arial"/>
              </a:rPr>
              <a:t>Presenter </a:t>
            </a:r>
            <a:r>
              <a:rPr lang="en-US" sz="1400">
                <a:latin typeface="Arial"/>
                <a:ea typeface="Arial"/>
                <a:cs typeface="Arial"/>
                <a:sym typeface="Arial"/>
              </a:rPr>
              <a:t>Thank you guys for letting us join your class today!  I hope that you learned just how important agriculture is to our everyday lives.</a:t>
            </a:r>
            <a:endParaRPr/>
          </a:p>
          <a:p>
            <a:pPr marL="0" lvl="0" indent="0" algn="l" rtl="0">
              <a:lnSpc>
                <a:spcPct val="100000"/>
              </a:lnSpc>
              <a:spcBef>
                <a:spcPts val="0"/>
              </a:spcBef>
              <a:spcAft>
                <a:spcPts val="0"/>
              </a:spcAft>
              <a:buSzPts val="1400"/>
              <a:buNone/>
            </a:pPr>
            <a:endParaRPr sz="1400">
              <a:latin typeface="Arial"/>
              <a:ea typeface="Arial"/>
              <a:cs typeface="Arial"/>
              <a:sym typeface="Arial"/>
            </a:endParaRPr>
          </a:p>
          <a:p>
            <a:pPr marL="0" lvl="0" indent="0" algn="l" rtl="0">
              <a:lnSpc>
                <a:spcPct val="100000"/>
              </a:lnSpc>
              <a:spcBef>
                <a:spcPts val="0"/>
              </a:spcBef>
              <a:spcAft>
                <a:spcPts val="0"/>
              </a:spcAft>
              <a:buSzPts val="1400"/>
              <a:buNone/>
            </a:pPr>
            <a:r>
              <a:rPr lang="en-US" sz="1400">
                <a:latin typeface="Arial"/>
                <a:ea typeface="Arial"/>
                <a:cs typeface="Arial"/>
                <a:sym typeface="Arial"/>
              </a:rPr>
              <a:t>We can’t wait to see you next year in AgVenture at the Houston Livestock Show and Rodeo where you can learn even more about Texas agriculture!</a:t>
            </a:r>
            <a:endParaRPr sz="1400">
              <a:latin typeface="Arial"/>
              <a:ea typeface="Arial"/>
              <a:cs typeface="Arial"/>
              <a:sym typeface="Arial"/>
            </a:endParaRPr>
          </a:p>
        </p:txBody>
      </p:sp>
      <p:sp>
        <p:nvSpPr>
          <p:cNvPr id="718" name="Google Shape;718;p67: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74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I assume everyone got dressed this morning?  What does that have to do with agriculture?  Yes, our clothes are often made from cotton!</a:t>
            </a:r>
            <a:endParaRPr sz="1600"/>
          </a:p>
        </p:txBody>
      </p:sp>
      <p:sp>
        <p:nvSpPr>
          <p:cNvPr id="175" name="Google Shape;175;p7: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8</a:t>
            </a:fld>
            <a:endParaRPr sz="13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 name="Google Shape;180;p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600" b="1">
                <a:latin typeface="Arial"/>
                <a:ea typeface="Arial"/>
                <a:cs typeface="Arial"/>
                <a:sym typeface="Arial"/>
              </a:rPr>
              <a:t>Presenter </a:t>
            </a:r>
            <a:r>
              <a:rPr lang="en-US" sz="1600"/>
              <a:t>What do you like to eat for breakfast?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(Possible answers – cereal is a grain, eggs from chickens, milk from dairy cows, juice from fruit, bacon from pigs, toast from grain)</a:t>
            </a:r>
            <a:endParaRPr sz="1600"/>
          </a:p>
        </p:txBody>
      </p:sp>
      <p:sp>
        <p:nvSpPr>
          <p:cNvPr id="181" name="Google Shape;181;p8: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9</a:t>
            </a:fld>
            <a:endParaRPr sz="13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pic>
        <p:nvPicPr>
          <p:cNvPr id="15" name="Google Shape;15;p6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69"/>
          <p:cNvSpPr txBox="1">
            <a:spLocks noGrp="1"/>
          </p:cNvSpPr>
          <p:nvPr>
            <p:ph type="ctrTitle"/>
          </p:nvPr>
        </p:nvSpPr>
        <p:spPr>
          <a:xfrm>
            <a:off x="0" y="5842000"/>
            <a:ext cx="12191999" cy="59266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9"/>
          <p:cNvSpPr txBox="1">
            <a:spLocks noGrp="1"/>
          </p:cNvSpPr>
          <p:nvPr>
            <p:ph type="subTitle" idx="1"/>
          </p:nvPr>
        </p:nvSpPr>
        <p:spPr>
          <a:xfrm>
            <a:off x="0" y="6449041"/>
            <a:ext cx="12192000" cy="4089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b="1">
                <a:solidFill>
                  <a:schemeClr val="lt1"/>
                </a:solidFill>
              </a:defRPr>
            </a:lvl1pPr>
            <a:lvl2pPr lvl="1" algn="ctr">
              <a:lnSpc>
                <a:spcPct val="90000"/>
              </a:lnSpc>
              <a:spcBef>
                <a:spcPts val="500"/>
              </a:spcBef>
              <a:spcAft>
                <a:spcPts val="0"/>
              </a:spcAft>
              <a:buClr>
                <a:srgbClr val="0076A9"/>
              </a:buClr>
              <a:buSzPts val="2000"/>
              <a:buNone/>
              <a:defRPr sz="2000"/>
            </a:lvl2pPr>
            <a:lvl3pPr lvl="2" algn="ctr">
              <a:lnSpc>
                <a:spcPct val="90000"/>
              </a:lnSpc>
              <a:spcBef>
                <a:spcPts val="500"/>
              </a:spcBef>
              <a:spcAft>
                <a:spcPts val="0"/>
              </a:spcAft>
              <a:buClr>
                <a:srgbClr val="EF7622"/>
              </a:buClr>
              <a:buSzPts val="1800"/>
              <a:buNone/>
              <a:defRPr sz="1800"/>
            </a:lvl3pPr>
            <a:lvl4pPr lvl="3" algn="ctr">
              <a:lnSpc>
                <a:spcPct val="90000"/>
              </a:lnSpc>
              <a:spcBef>
                <a:spcPts val="500"/>
              </a:spcBef>
              <a:spcAft>
                <a:spcPts val="0"/>
              </a:spcAft>
              <a:buClr>
                <a:srgbClr val="512C1D"/>
              </a:buClr>
              <a:buSzPts val="1600"/>
              <a:buNone/>
              <a:defRPr sz="1600"/>
            </a:lvl4pPr>
            <a:lvl5pPr lvl="4" algn="ctr">
              <a:lnSpc>
                <a:spcPct val="90000"/>
              </a:lnSpc>
              <a:spcBef>
                <a:spcPts val="500"/>
              </a:spcBef>
              <a:spcAft>
                <a:spcPts val="0"/>
              </a:spcAft>
              <a:buClr>
                <a:srgbClr val="0076A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79"/>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9"/>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512C1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0"/>
          <p:cNvSpPr txBox="1">
            <a:spLocks noGrp="1"/>
          </p:cNvSpPr>
          <p:nvPr>
            <p:ph type="body" idx="1"/>
          </p:nvPr>
        </p:nvSpPr>
        <p:spPr>
          <a:xfrm>
            <a:off x="5183188" y="457201"/>
            <a:ext cx="5704945" cy="54038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512C1D"/>
              </a:buClr>
              <a:buSzPts val="3200"/>
              <a:buChar char="•"/>
              <a:defRPr sz="3200"/>
            </a:lvl1pPr>
            <a:lvl2pPr marL="914400" lvl="1" indent="-406400" algn="l">
              <a:lnSpc>
                <a:spcPct val="90000"/>
              </a:lnSpc>
              <a:spcBef>
                <a:spcPts val="500"/>
              </a:spcBef>
              <a:spcAft>
                <a:spcPts val="0"/>
              </a:spcAft>
              <a:buClr>
                <a:srgbClr val="0076A9"/>
              </a:buClr>
              <a:buSzPts val="2800"/>
              <a:buChar char="•"/>
              <a:defRPr sz="2800"/>
            </a:lvl2pPr>
            <a:lvl3pPr marL="1371600" lvl="2" indent="-381000" algn="l">
              <a:lnSpc>
                <a:spcPct val="90000"/>
              </a:lnSpc>
              <a:spcBef>
                <a:spcPts val="500"/>
              </a:spcBef>
              <a:spcAft>
                <a:spcPts val="0"/>
              </a:spcAft>
              <a:buClr>
                <a:srgbClr val="EF7622"/>
              </a:buClr>
              <a:buSzPts val="2400"/>
              <a:buChar char="•"/>
              <a:defRPr sz="2400"/>
            </a:lvl3pPr>
            <a:lvl4pPr marL="1828800" lvl="3" indent="-355600" algn="l">
              <a:lnSpc>
                <a:spcPct val="90000"/>
              </a:lnSpc>
              <a:spcBef>
                <a:spcPts val="500"/>
              </a:spcBef>
              <a:spcAft>
                <a:spcPts val="0"/>
              </a:spcAft>
              <a:buClr>
                <a:srgbClr val="512C1D"/>
              </a:buClr>
              <a:buSzPts val="2000"/>
              <a:buChar char="•"/>
              <a:defRPr sz="2000"/>
            </a:lvl4pPr>
            <a:lvl5pPr marL="2286000" lvl="4" indent="-355600" algn="l">
              <a:lnSpc>
                <a:spcPct val="90000"/>
              </a:lnSpc>
              <a:spcBef>
                <a:spcPts val="500"/>
              </a:spcBef>
              <a:spcAft>
                <a:spcPts val="0"/>
              </a:spcAft>
              <a:buClr>
                <a:srgbClr val="0076A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8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80"/>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512C1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1"/>
          <p:cNvSpPr>
            <a:spLocks noGrp="1"/>
          </p:cNvSpPr>
          <p:nvPr>
            <p:ph type="pic" idx="2"/>
          </p:nvPr>
        </p:nvSpPr>
        <p:spPr>
          <a:xfrm>
            <a:off x="5183188" y="457201"/>
            <a:ext cx="5704945" cy="5403850"/>
          </a:xfrm>
          <a:prstGeom prst="rect">
            <a:avLst/>
          </a:prstGeom>
          <a:noFill/>
          <a:ln>
            <a:noFill/>
          </a:ln>
        </p:spPr>
      </p:sp>
      <p:sp>
        <p:nvSpPr>
          <p:cNvPr id="58" name="Google Shape;58;p8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81"/>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75"/>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92"/>
          <p:cNvSpPr txBox="1">
            <a:spLocks noGrp="1"/>
          </p:cNvSpPr>
          <p:nvPr>
            <p:ph type="title"/>
          </p:nvPr>
        </p:nvSpPr>
        <p:spPr>
          <a:xfrm>
            <a:off x="736056" y="365125"/>
            <a:ext cx="963209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2"/>
          <p:cNvSpPr txBox="1">
            <a:spLocks noGrp="1"/>
          </p:cNvSpPr>
          <p:nvPr>
            <p:ph type="body" idx="1"/>
          </p:nvPr>
        </p:nvSpPr>
        <p:spPr>
          <a:xfrm>
            <a:off x="736056" y="1825625"/>
            <a:ext cx="9632092"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2"/>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lvl="1"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lvl="2"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lvl="3"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lvl="4"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lvl="5"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lvl="6"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lvl="7"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lvl="8"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pic>
        <p:nvPicPr>
          <p:cNvPr id="77" name="Google Shape;77;p9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8" name="Google Shape;78;p93"/>
          <p:cNvSpPr txBox="1">
            <a:spLocks noGrp="1"/>
          </p:cNvSpPr>
          <p:nvPr>
            <p:ph type="ctrTitle"/>
          </p:nvPr>
        </p:nvSpPr>
        <p:spPr>
          <a:xfrm>
            <a:off x="0" y="5842000"/>
            <a:ext cx="12191999" cy="59266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3"/>
          <p:cNvSpPr txBox="1">
            <a:spLocks noGrp="1"/>
          </p:cNvSpPr>
          <p:nvPr>
            <p:ph type="subTitle" idx="1"/>
          </p:nvPr>
        </p:nvSpPr>
        <p:spPr>
          <a:xfrm>
            <a:off x="0" y="6449041"/>
            <a:ext cx="12192000" cy="4089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b="1">
                <a:solidFill>
                  <a:schemeClr val="lt1"/>
                </a:solidFill>
              </a:defRPr>
            </a:lvl1pPr>
            <a:lvl2pPr lvl="1" algn="ctr">
              <a:lnSpc>
                <a:spcPct val="90000"/>
              </a:lnSpc>
              <a:spcBef>
                <a:spcPts val="500"/>
              </a:spcBef>
              <a:spcAft>
                <a:spcPts val="0"/>
              </a:spcAft>
              <a:buClr>
                <a:srgbClr val="0076A9"/>
              </a:buClr>
              <a:buSzPts val="2000"/>
              <a:buNone/>
              <a:defRPr sz="2000"/>
            </a:lvl2pPr>
            <a:lvl3pPr lvl="2" algn="ctr">
              <a:lnSpc>
                <a:spcPct val="90000"/>
              </a:lnSpc>
              <a:spcBef>
                <a:spcPts val="500"/>
              </a:spcBef>
              <a:spcAft>
                <a:spcPts val="0"/>
              </a:spcAft>
              <a:buClr>
                <a:srgbClr val="EF7622"/>
              </a:buClr>
              <a:buSzPts val="1800"/>
              <a:buNone/>
              <a:defRPr sz="1800"/>
            </a:lvl3pPr>
            <a:lvl4pPr lvl="3" algn="ctr">
              <a:lnSpc>
                <a:spcPct val="90000"/>
              </a:lnSpc>
              <a:spcBef>
                <a:spcPts val="500"/>
              </a:spcBef>
              <a:spcAft>
                <a:spcPts val="0"/>
              </a:spcAft>
              <a:buClr>
                <a:srgbClr val="512C1D"/>
              </a:buClr>
              <a:buSzPts val="1600"/>
              <a:buNone/>
              <a:defRPr sz="1600"/>
            </a:lvl4pPr>
            <a:lvl5pPr lvl="4" algn="ctr">
              <a:lnSpc>
                <a:spcPct val="90000"/>
              </a:lnSpc>
              <a:spcBef>
                <a:spcPts val="500"/>
              </a:spcBef>
              <a:spcAft>
                <a:spcPts val="0"/>
              </a:spcAft>
              <a:buClr>
                <a:srgbClr val="0076A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0"/>
        <p:cNvGrpSpPr/>
        <p:nvPr/>
      </p:nvGrpSpPr>
      <p:grpSpPr>
        <a:xfrm>
          <a:off x="0" y="0"/>
          <a:ext cx="0" cy="0"/>
          <a:chOff x="0" y="0"/>
          <a:chExt cx="0" cy="0"/>
        </a:xfrm>
      </p:grpSpPr>
      <p:pic>
        <p:nvPicPr>
          <p:cNvPr id="81" name="Google Shape;81;p9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2" name="Google Shape;82;p94"/>
          <p:cNvSpPr txBox="1">
            <a:spLocks noGrp="1"/>
          </p:cNvSpPr>
          <p:nvPr>
            <p:ph type="title"/>
          </p:nvPr>
        </p:nvSpPr>
        <p:spPr>
          <a:xfrm>
            <a:off x="831850" y="2120429"/>
            <a:ext cx="10515600" cy="138065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7500"/>
              <a:buFont typeface="Arial"/>
              <a:buNone/>
              <a:defRPr sz="7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9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9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95"/>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lvl="1"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lvl="2"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lvl="3"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lvl="4"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lvl="5"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lvl="6"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lvl="7"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lvl="8"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
        <p:cNvGrpSpPr/>
        <p:nvPr/>
      </p:nvGrpSpPr>
      <p:grpSpPr>
        <a:xfrm>
          <a:off x="0" y="0"/>
          <a:ext cx="0" cy="0"/>
          <a:chOff x="0" y="0"/>
          <a:chExt cx="0" cy="0"/>
        </a:xfrm>
      </p:grpSpPr>
      <p:sp>
        <p:nvSpPr>
          <p:cNvPr id="89" name="Google Shape;89;p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9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 name="Google Shape;93;p9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96"/>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lvl="1"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lvl="2"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lvl="3"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lvl="4"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lvl="5"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lvl="6"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lvl="7"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lvl="8"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97"/>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7"/>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lvl="1"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lvl="2"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lvl="3"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lvl="4"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lvl="5"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lvl="6"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lvl="7"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lvl="8"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77"/>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9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lvl="1"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lvl="2"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lvl="3"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lvl="4"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lvl="5"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lvl="6"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lvl="7"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lvl="8"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512C1D"/>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99"/>
          <p:cNvSpPr txBox="1">
            <a:spLocks noGrp="1"/>
          </p:cNvSpPr>
          <p:nvPr>
            <p:ph type="body" idx="1"/>
          </p:nvPr>
        </p:nvSpPr>
        <p:spPr>
          <a:xfrm>
            <a:off x="5183188" y="457201"/>
            <a:ext cx="5704945" cy="54038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512C1D"/>
              </a:buClr>
              <a:buSzPts val="3200"/>
              <a:buChar char="•"/>
              <a:defRPr sz="3200"/>
            </a:lvl1pPr>
            <a:lvl2pPr marL="914400" lvl="1" indent="-406400" algn="l">
              <a:lnSpc>
                <a:spcPct val="90000"/>
              </a:lnSpc>
              <a:spcBef>
                <a:spcPts val="500"/>
              </a:spcBef>
              <a:spcAft>
                <a:spcPts val="0"/>
              </a:spcAft>
              <a:buClr>
                <a:srgbClr val="0076A9"/>
              </a:buClr>
              <a:buSzPts val="2800"/>
              <a:buChar char="•"/>
              <a:defRPr sz="2800"/>
            </a:lvl2pPr>
            <a:lvl3pPr marL="1371600" lvl="2" indent="-381000" algn="l">
              <a:lnSpc>
                <a:spcPct val="90000"/>
              </a:lnSpc>
              <a:spcBef>
                <a:spcPts val="500"/>
              </a:spcBef>
              <a:spcAft>
                <a:spcPts val="0"/>
              </a:spcAft>
              <a:buClr>
                <a:srgbClr val="EF7622"/>
              </a:buClr>
              <a:buSzPts val="2400"/>
              <a:buChar char="•"/>
              <a:defRPr sz="2400"/>
            </a:lvl3pPr>
            <a:lvl4pPr marL="1828800" lvl="3" indent="-355600" algn="l">
              <a:lnSpc>
                <a:spcPct val="90000"/>
              </a:lnSpc>
              <a:spcBef>
                <a:spcPts val="500"/>
              </a:spcBef>
              <a:spcAft>
                <a:spcPts val="0"/>
              </a:spcAft>
              <a:buClr>
                <a:srgbClr val="512C1D"/>
              </a:buClr>
              <a:buSzPts val="2000"/>
              <a:buChar char="•"/>
              <a:defRPr sz="2000"/>
            </a:lvl4pPr>
            <a:lvl5pPr marL="2286000" lvl="4" indent="-355600" algn="l">
              <a:lnSpc>
                <a:spcPct val="90000"/>
              </a:lnSpc>
              <a:spcBef>
                <a:spcPts val="500"/>
              </a:spcBef>
              <a:spcAft>
                <a:spcPts val="0"/>
              </a:spcAft>
              <a:buClr>
                <a:srgbClr val="0076A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9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99"/>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lvl="1"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lvl="2"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lvl="3"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lvl="4"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lvl="5"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lvl="6"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lvl="7"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lvl="8"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512C1D"/>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00"/>
          <p:cNvSpPr>
            <a:spLocks noGrp="1"/>
          </p:cNvSpPr>
          <p:nvPr>
            <p:ph type="pic" idx="2"/>
          </p:nvPr>
        </p:nvSpPr>
        <p:spPr>
          <a:xfrm>
            <a:off x="5183188" y="457201"/>
            <a:ext cx="5704945" cy="5403850"/>
          </a:xfrm>
          <a:prstGeom prst="rect">
            <a:avLst/>
          </a:prstGeom>
          <a:noFill/>
          <a:ln>
            <a:noFill/>
          </a:ln>
        </p:spPr>
      </p:sp>
      <p:sp>
        <p:nvSpPr>
          <p:cNvPr id="108" name="Google Shape;108;p10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 name="Google Shape;109;p100"/>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lvl="1"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lvl="2"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lvl="3"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lvl="4"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lvl="5"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lvl="6"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lvl="7"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lvl="8" indent="0" algn="l">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10"/>
        <p:cNvGrpSpPr/>
        <p:nvPr/>
      </p:nvGrpSpPr>
      <p:grpSpPr>
        <a:xfrm>
          <a:off x="0" y="0"/>
          <a:ext cx="0" cy="0"/>
          <a:chOff x="0" y="0"/>
          <a:chExt cx="0" cy="0"/>
        </a:xfrm>
      </p:grpSpPr>
      <p:pic>
        <p:nvPicPr>
          <p:cNvPr id="111" name="Google Shape;111;p10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
        <p:cNvGrpSpPr/>
        <p:nvPr/>
      </p:nvGrpSpPr>
      <p:grpSpPr>
        <a:xfrm>
          <a:off x="0" y="0"/>
          <a:ext cx="0" cy="0"/>
          <a:chOff x="0" y="0"/>
          <a:chExt cx="0" cy="0"/>
        </a:xfrm>
      </p:grpSpPr>
      <p:pic>
        <p:nvPicPr>
          <p:cNvPr id="24" name="Google Shape;24;p7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70"/>
          <p:cNvSpPr txBox="1">
            <a:spLocks noGrp="1"/>
          </p:cNvSpPr>
          <p:nvPr>
            <p:ph type="title"/>
          </p:nvPr>
        </p:nvSpPr>
        <p:spPr>
          <a:xfrm>
            <a:off x="831850" y="2120429"/>
            <a:ext cx="10515600" cy="138065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7500"/>
              <a:buFont typeface="Arial"/>
              <a:buNone/>
              <a:defRPr sz="7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71"/>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7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rgbClr val="512C1D"/>
              </a:buClr>
              <a:buSzPts val="28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7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rgbClr val="512C1D"/>
              </a:buClr>
              <a:buSzPts val="1800"/>
              <a:buChar char="●"/>
              <a:defRPr/>
            </a:lvl1pPr>
            <a:lvl2pPr marL="914400" lvl="1" indent="-317500" algn="l">
              <a:lnSpc>
                <a:spcPct val="90000"/>
              </a:lnSpc>
              <a:spcBef>
                <a:spcPts val="0"/>
              </a:spcBef>
              <a:spcAft>
                <a:spcPts val="0"/>
              </a:spcAft>
              <a:buClr>
                <a:srgbClr val="0076A9"/>
              </a:buClr>
              <a:buSzPts val="1400"/>
              <a:buChar char="○"/>
              <a:defRPr/>
            </a:lvl2pPr>
            <a:lvl3pPr marL="1371600" lvl="2" indent="-317500" algn="l">
              <a:lnSpc>
                <a:spcPct val="90000"/>
              </a:lnSpc>
              <a:spcBef>
                <a:spcPts val="0"/>
              </a:spcBef>
              <a:spcAft>
                <a:spcPts val="0"/>
              </a:spcAft>
              <a:buClr>
                <a:srgbClr val="EF7622"/>
              </a:buClr>
              <a:buSzPts val="1400"/>
              <a:buChar char="■"/>
              <a:defRPr/>
            </a:lvl3pPr>
            <a:lvl4pPr marL="1828800" lvl="3" indent="-317500" algn="l">
              <a:lnSpc>
                <a:spcPct val="90000"/>
              </a:lnSpc>
              <a:spcBef>
                <a:spcPts val="0"/>
              </a:spcBef>
              <a:spcAft>
                <a:spcPts val="0"/>
              </a:spcAft>
              <a:buClr>
                <a:srgbClr val="512C1D"/>
              </a:buClr>
              <a:buSzPts val="1400"/>
              <a:buChar char="●"/>
              <a:defRPr/>
            </a:lvl4pPr>
            <a:lvl5pPr marL="2286000" lvl="4" indent="-317500" algn="l">
              <a:lnSpc>
                <a:spcPct val="90000"/>
              </a:lnSpc>
              <a:spcBef>
                <a:spcPts val="0"/>
              </a:spcBef>
              <a:spcAft>
                <a:spcPts val="0"/>
              </a:spcAft>
              <a:buClr>
                <a:srgbClr val="0076A9"/>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1" name="Google Shape;31;p7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1pPr>
            <a:lvl2pPr marL="0" marR="0" lvl="1"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2pPr>
            <a:lvl3pPr marL="0" marR="0" lvl="2"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3pPr>
            <a:lvl4pPr marL="0" marR="0" lvl="3"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4pPr>
            <a:lvl5pPr marL="0" marR="0" lvl="4"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5pPr>
            <a:lvl6pPr marL="0" marR="0" lvl="5"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6pPr>
            <a:lvl7pPr marL="0" marR="0" lvl="6"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7pPr>
            <a:lvl8pPr marL="0" marR="0" lvl="7"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8pPr>
            <a:lvl9pPr marL="0" marR="0" lvl="8" indent="0" algn="r">
              <a:lnSpc>
                <a:spcPct val="100000"/>
              </a:lnSpc>
              <a:spcBef>
                <a:spcPts val="0"/>
              </a:spcBef>
              <a:spcAft>
                <a:spcPts val="0"/>
              </a:spcAft>
              <a:buClr>
                <a:srgbClr val="512C1D"/>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73"/>
          <p:cNvSpPr txBox="1">
            <a:spLocks noGrp="1"/>
          </p:cNvSpPr>
          <p:nvPr>
            <p:ph type="title"/>
          </p:nvPr>
        </p:nvSpPr>
        <p:spPr>
          <a:xfrm>
            <a:off x="736056" y="365125"/>
            <a:ext cx="963209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3"/>
          <p:cNvSpPr txBox="1">
            <a:spLocks noGrp="1"/>
          </p:cNvSpPr>
          <p:nvPr>
            <p:ph type="body" idx="1"/>
          </p:nvPr>
        </p:nvSpPr>
        <p:spPr>
          <a:xfrm>
            <a:off x="736056" y="1825625"/>
            <a:ext cx="9632092"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3"/>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90"/>
          <p:cNvSpPr txBox="1">
            <a:spLocks noGrp="1"/>
          </p:cNvSpPr>
          <p:nvPr>
            <p:ph type="title"/>
          </p:nvPr>
        </p:nvSpPr>
        <p:spPr>
          <a:xfrm>
            <a:off x="838200" y="2133600"/>
            <a:ext cx="10515600" cy="117348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7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8"/>
        <p:cNvGrpSpPr/>
        <p:nvPr/>
      </p:nvGrpSpPr>
      <p:grpSpPr>
        <a:xfrm>
          <a:off x="0" y="0"/>
          <a:ext cx="0" cy="0"/>
          <a:chOff x="0" y="0"/>
          <a:chExt cx="0" cy="0"/>
        </a:xfrm>
      </p:grpSpPr>
      <p:pic>
        <p:nvPicPr>
          <p:cNvPr id="39" name="Google Shape;39;p76"/>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68"/>
          <p:cNvPicPr preferRelativeResize="0"/>
          <p:nvPr/>
        </p:nvPicPr>
        <p:blipFill rotWithShape="1">
          <a:blip r:embed="rId14">
            <a:alphaModFix/>
          </a:blip>
          <a:srcRect/>
          <a:stretch/>
        </p:blipFill>
        <p:spPr>
          <a:xfrm>
            <a:off x="0" y="0"/>
            <a:ext cx="12192000" cy="6858000"/>
          </a:xfrm>
          <a:prstGeom prst="rect">
            <a:avLst/>
          </a:prstGeom>
          <a:noFill/>
          <a:ln>
            <a:noFill/>
          </a:ln>
        </p:spPr>
      </p:pic>
      <p:sp>
        <p:nvSpPr>
          <p:cNvPr id="11" name="Google Shape;11;p68"/>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512C1D"/>
              </a:buClr>
              <a:buSzPts val="4400"/>
              <a:buFont typeface="Arial"/>
              <a:buNone/>
              <a:defRPr sz="4400" b="1" i="0" u="none" strike="noStrike" cap="none">
                <a:solidFill>
                  <a:srgbClr val="512C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68"/>
          <p:cNvSpPr txBox="1">
            <a:spLocks noGrp="1"/>
          </p:cNvSpPr>
          <p:nvPr>
            <p:ph type="body" idx="1"/>
          </p:nvPr>
        </p:nvSpPr>
        <p:spPr>
          <a:xfrm>
            <a:off x="1721708" y="1825625"/>
            <a:ext cx="9632092"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12C1D"/>
              </a:buClr>
              <a:buSzPts val="2800"/>
              <a:buFont typeface="Arial"/>
              <a:buChar char="•"/>
              <a:defRPr sz="2800" b="0" i="0" u="none" strike="noStrike" cap="none">
                <a:solidFill>
                  <a:srgbClr val="512C1D"/>
                </a:solidFill>
                <a:latin typeface="Arial"/>
                <a:ea typeface="Arial"/>
                <a:cs typeface="Arial"/>
                <a:sym typeface="Arial"/>
              </a:defRPr>
            </a:lvl1pPr>
            <a:lvl2pPr marL="914400" marR="0" lvl="1" indent="-381000" algn="l" rtl="0">
              <a:lnSpc>
                <a:spcPct val="90000"/>
              </a:lnSpc>
              <a:spcBef>
                <a:spcPts val="500"/>
              </a:spcBef>
              <a:spcAft>
                <a:spcPts val="0"/>
              </a:spcAft>
              <a:buClr>
                <a:srgbClr val="0076A9"/>
              </a:buClr>
              <a:buSzPts val="2400"/>
              <a:buFont typeface="Arial"/>
              <a:buChar char="•"/>
              <a:defRPr sz="2400" b="0" i="0" u="none" strike="noStrike" cap="none">
                <a:solidFill>
                  <a:srgbClr val="0076A9"/>
                </a:solidFill>
                <a:latin typeface="Arial"/>
                <a:ea typeface="Arial"/>
                <a:cs typeface="Arial"/>
                <a:sym typeface="Arial"/>
              </a:defRPr>
            </a:lvl2pPr>
            <a:lvl3pPr marL="1371600" marR="0" lvl="2" indent="-355600" algn="l" rtl="0">
              <a:lnSpc>
                <a:spcPct val="90000"/>
              </a:lnSpc>
              <a:spcBef>
                <a:spcPts val="500"/>
              </a:spcBef>
              <a:spcAft>
                <a:spcPts val="0"/>
              </a:spcAft>
              <a:buClr>
                <a:srgbClr val="EF7622"/>
              </a:buClr>
              <a:buSzPts val="2000"/>
              <a:buFont typeface="Arial"/>
              <a:buChar char="•"/>
              <a:defRPr sz="2000" b="0" i="0" u="none" strike="noStrike" cap="none">
                <a:solidFill>
                  <a:srgbClr val="EF7622"/>
                </a:solidFill>
                <a:latin typeface="Arial"/>
                <a:ea typeface="Arial"/>
                <a:cs typeface="Arial"/>
                <a:sym typeface="Arial"/>
              </a:defRPr>
            </a:lvl3pPr>
            <a:lvl4pPr marL="1828800" marR="0" lvl="3" indent="-342900" algn="l" rtl="0">
              <a:lnSpc>
                <a:spcPct val="90000"/>
              </a:lnSpc>
              <a:spcBef>
                <a:spcPts val="500"/>
              </a:spcBef>
              <a:spcAft>
                <a:spcPts val="0"/>
              </a:spcAft>
              <a:buClr>
                <a:srgbClr val="512C1D"/>
              </a:buClr>
              <a:buSzPts val="1800"/>
              <a:buFont typeface="Arial"/>
              <a:buChar char="•"/>
              <a:defRPr sz="1800" b="0" i="0" u="none" strike="noStrike" cap="none">
                <a:solidFill>
                  <a:srgbClr val="512C1D"/>
                </a:solidFill>
                <a:latin typeface="Arial"/>
                <a:ea typeface="Arial"/>
                <a:cs typeface="Arial"/>
                <a:sym typeface="Arial"/>
              </a:defRPr>
            </a:lvl4pPr>
            <a:lvl5pPr marL="2286000" marR="0" lvl="4" indent="-342900" algn="l" rtl="0">
              <a:lnSpc>
                <a:spcPct val="90000"/>
              </a:lnSpc>
              <a:spcBef>
                <a:spcPts val="500"/>
              </a:spcBef>
              <a:spcAft>
                <a:spcPts val="0"/>
              </a:spcAft>
              <a:buClr>
                <a:srgbClr val="0076A9"/>
              </a:buClr>
              <a:buSzPts val="1800"/>
              <a:buFont typeface="Arial"/>
              <a:buChar char="•"/>
              <a:defRPr sz="1800" b="0" i="0" u="none" strike="noStrike" cap="none">
                <a:solidFill>
                  <a:srgbClr val="0076A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6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
        <p:cNvGrpSpPr/>
        <p:nvPr/>
      </p:nvGrpSpPr>
      <p:grpSpPr>
        <a:xfrm>
          <a:off x="0" y="0"/>
          <a:ext cx="0" cy="0"/>
          <a:chOff x="0" y="0"/>
          <a:chExt cx="0" cy="0"/>
        </a:xfrm>
      </p:grpSpPr>
      <p:pic>
        <p:nvPicPr>
          <p:cNvPr id="61" name="Google Shape;61;p7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2" name="Google Shape;62;p74"/>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512C1D"/>
              </a:buClr>
              <a:buSzPts val="4400"/>
              <a:buFont typeface="Arial"/>
              <a:buNone/>
              <a:defRPr sz="4400" b="1" i="0" u="none" strike="noStrike" cap="none">
                <a:solidFill>
                  <a:srgbClr val="512C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74"/>
          <p:cNvSpPr txBox="1">
            <a:spLocks noGrp="1"/>
          </p:cNvSpPr>
          <p:nvPr>
            <p:ph type="body" idx="1"/>
          </p:nvPr>
        </p:nvSpPr>
        <p:spPr>
          <a:xfrm>
            <a:off x="1721708" y="1825625"/>
            <a:ext cx="9632092"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12C1D"/>
              </a:buClr>
              <a:buSzPts val="2800"/>
              <a:buFont typeface="Arial"/>
              <a:buChar char="•"/>
              <a:defRPr sz="2800" b="0" i="0" u="none" strike="noStrike" cap="none">
                <a:solidFill>
                  <a:srgbClr val="512C1D"/>
                </a:solidFill>
                <a:latin typeface="Arial"/>
                <a:ea typeface="Arial"/>
                <a:cs typeface="Arial"/>
                <a:sym typeface="Arial"/>
              </a:defRPr>
            </a:lvl1pPr>
            <a:lvl2pPr marL="914400" marR="0" lvl="1" indent="-381000" algn="l" rtl="0">
              <a:lnSpc>
                <a:spcPct val="90000"/>
              </a:lnSpc>
              <a:spcBef>
                <a:spcPts val="500"/>
              </a:spcBef>
              <a:spcAft>
                <a:spcPts val="0"/>
              </a:spcAft>
              <a:buClr>
                <a:srgbClr val="0076A9"/>
              </a:buClr>
              <a:buSzPts val="2400"/>
              <a:buFont typeface="Arial"/>
              <a:buChar char="•"/>
              <a:defRPr sz="2400" b="0" i="0" u="none" strike="noStrike" cap="none">
                <a:solidFill>
                  <a:srgbClr val="0076A9"/>
                </a:solidFill>
                <a:latin typeface="Arial"/>
                <a:ea typeface="Arial"/>
                <a:cs typeface="Arial"/>
                <a:sym typeface="Arial"/>
              </a:defRPr>
            </a:lvl2pPr>
            <a:lvl3pPr marL="1371600" marR="0" lvl="2" indent="-355600" algn="l" rtl="0">
              <a:lnSpc>
                <a:spcPct val="90000"/>
              </a:lnSpc>
              <a:spcBef>
                <a:spcPts val="500"/>
              </a:spcBef>
              <a:spcAft>
                <a:spcPts val="0"/>
              </a:spcAft>
              <a:buClr>
                <a:srgbClr val="EF7622"/>
              </a:buClr>
              <a:buSzPts val="2000"/>
              <a:buFont typeface="Arial"/>
              <a:buChar char="•"/>
              <a:defRPr sz="2000" b="0" i="0" u="none" strike="noStrike" cap="none">
                <a:solidFill>
                  <a:srgbClr val="EF7622"/>
                </a:solidFill>
                <a:latin typeface="Arial"/>
                <a:ea typeface="Arial"/>
                <a:cs typeface="Arial"/>
                <a:sym typeface="Arial"/>
              </a:defRPr>
            </a:lvl3pPr>
            <a:lvl4pPr marL="1828800" marR="0" lvl="3" indent="-342900" algn="l" rtl="0">
              <a:lnSpc>
                <a:spcPct val="90000"/>
              </a:lnSpc>
              <a:spcBef>
                <a:spcPts val="500"/>
              </a:spcBef>
              <a:spcAft>
                <a:spcPts val="0"/>
              </a:spcAft>
              <a:buClr>
                <a:srgbClr val="512C1D"/>
              </a:buClr>
              <a:buSzPts val="1800"/>
              <a:buFont typeface="Arial"/>
              <a:buChar char="•"/>
              <a:defRPr sz="1800" b="0" i="0" u="none" strike="noStrike" cap="none">
                <a:solidFill>
                  <a:srgbClr val="512C1D"/>
                </a:solidFill>
                <a:latin typeface="Arial"/>
                <a:ea typeface="Arial"/>
                <a:cs typeface="Arial"/>
                <a:sym typeface="Arial"/>
              </a:defRPr>
            </a:lvl4pPr>
            <a:lvl5pPr marL="2286000" marR="0" lvl="4" indent="-342900" algn="l" rtl="0">
              <a:lnSpc>
                <a:spcPct val="90000"/>
              </a:lnSpc>
              <a:spcBef>
                <a:spcPts val="500"/>
              </a:spcBef>
              <a:spcAft>
                <a:spcPts val="0"/>
              </a:spcAft>
              <a:buClr>
                <a:srgbClr val="0076A9"/>
              </a:buClr>
              <a:buSzPts val="1800"/>
              <a:buFont typeface="Arial"/>
              <a:buChar char="•"/>
              <a:defRPr sz="1800" b="0" i="0" u="none" strike="noStrike" cap="none">
                <a:solidFill>
                  <a:srgbClr val="0076A9"/>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64" name="Google Shape;64;p74"/>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pic>
        <p:nvPicPr>
          <p:cNvPr id="68" name="Google Shape;68;p91"/>
          <p:cNvPicPr preferRelativeResize="0"/>
          <p:nvPr/>
        </p:nvPicPr>
        <p:blipFill rotWithShape="1">
          <a:blip r:embed="rId12">
            <a:alphaModFix/>
          </a:blip>
          <a:srcRect/>
          <a:stretch/>
        </p:blipFill>
        <p:spPr>
          <a:xfrm>
            <a:off x="0" y="0"/>
            <a:ext cx="12192000" cy="6858000"/>
          </a:xfrm>
          <a:prstGeom prst="rect">
            <a:avLst/>
          </a:prstGeom>
          <a:noFill/>
          <a:ln>
            <a:noFill/>
          </a:ln>
        </p:spPr>
      </p:pic>
      <p:sp>
        <p:nvSpPr>
          <p:cNvPr id="69" name="Google Shape;69;p91"/>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512C1D"/>
              </a:buClr>
              <a:buSzPts val="4400"/>
              <a:buFont typeface="Arial"/>
              <a:buNone/>
              <a:defRPr sz="4400" b="1" i="0" u="none" strike="noStrike" cap="none">
                <a:solidFill>
                  <a:srgbClr val="512C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91"/>
          <p:cNvSpPr txBox="1">
            <a:spLocks noGrp="1"/>
          </p:cNvSpPr>
          <p:nvPr>
            <p:ph type="body" idx="1"/>
          </p:nvPr>
        </p:nvSpPr>
        <p:spPr>
          <a:xfrm>
            <a:off x="1721708" y="1825625"/>
            <a:ext cx="9632092"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12C1D"/>
              </a:buClr>
              <a:buSzPts val="2800"/>
              <a:buFont typeface="Arial"/>
              <a:buChar char="•"/>
              <a:defRPr sz="2800" b="0" i="0" u="none" strike="noStrike" cap="none">
                <a:solidFill>
                  <a:srgbClr val="512C1D"/>
                </a:solidFill>
                <a:latin typeface="Arial"/>
                <a:ea typeface="Arial"/>
                <a:cs typeface="Arial"/>
                <a:sym typeface="Arial"/>
              </a:defRPr>
            </a:lvl1pPr>
            <a:lvl2pPr marL="914400" marR="0" lvl="1" indent="-381000" algn="l" rtl="0">
              <a:lnSpc>
                <a:spcPct val="90000"/>
              </a:lnSpc>
              <a:spcBef>
                <a:spcPts val="500"/>
              </a:spcBef>
              <a:spcAft>
                <a:spcPts val="0"/>
              </a:spcAft>
              <a:buClr>
                <a:srgbClr val="0076A9"/>
              </a:buClr>
              <a:buSzPts val="2400"/>
              <a:buFont typeface="Arial"/>
              <a:buChar char="•"/>
              <a:defRPr sz="2400" b="0" i="0" u="none" strike="noStrike" cap="none">
                <a:solidFill>
                  <a:srgbClr val="0076A9"/>
                </a:solidFill>
                <a:latin typeface="Arial"/>
                <a:ea typeface="Arial"/>
                <a:cs typeface="Arial"/>
                <a:sym typeface="Arial"/>
              </a:defRPr>
            </a:lvl2pPr>
            <a:lvl3pPr marL="1371600" marR="0" lvl="2" indent="-355600" algn="l" rtl="0">
              <a:lnSpc>
                <a:spcPct val="90000"/>
              </a:lnSpc>
              <a:spcBef>
                <a:spcPts val="500"/>
              </a:spcBef>
              <a:spcAft>
                <a:spcPts val="0"/>
              </a:spcAft>
              <a:buClr>
                <a:srgbClr val="EF7622"/>
              </a:buClr>
              <a:buSzPts val="2000"/>
              <a:buFont typeface="Arial"/>
              <a:buChar char="•"/>
              <a:defRPr sz="2000" b="0" i="0" u="none" strike="noStrike" cap="none">
                <a:solidFill>
                  <a:srgbClr val="EF7622"/>
                </a:solidFill>
                <a:latin typeface="Arial"/>
                <a:ea typeface="Arial"/>
                <a:cs typeface="Arial"/>
                <a:sym typeface="Arial"/>
              </a:defRPr>
            </a:lvl3pPr>
            <a:lvl4pPr marL="1828800" marR="0" lvl="3" indent="-342900" algn="l" rtl="0">
              <a:lnSpc>
                <a:spcPct val="90000"/>
              </a:lnSpc>
              <a:spcBef>
                <a:spcPts val="500"/>
              </a:spcBef>
              <a:spcAft>
                <a:spcPts val="0"/>
              </a:spcAft>
              <a:buClr>
                <a:srgbClr val="512C1D"/>
              </a:buClr>
              <a:buSzPts val="1800"/>
              <a:buFont typeface="Arial"/>
              <a:buChar char="•"/>
              <a:defRPr sz="1800" b="0" i="0" u="none" strike="noStrike" cap="none">
                <a:solidFill>
                  <a:srgbClr val="512C1D"/>
                </a:solidFill>
                <a:latin typeface="Arial"/>
                <a:ea typeface="Arial"/>
                <a:cs typeface="Arial"/>
                <a:sym typeface="Arial"/>
              </a:defRPr>
            </a:lvl4pPr>
            <a:lvl5pPr marL="2286000" marR="0" lvl="4" indent="-342900" algn="l" rtl="0">
              <a:lnSpc>
                <a:spcPct val="90000"/>
              </a:lnSpc>
              <a:spcBef>
                <a:spcPts val="500"/>
              </a:spcBef>
              <a:spcAft>
                <a:spcPts val="0"/>
              </a:spcAft>
              <a:buClr>
                <a:srgbClr val="0076A9"/>
              </a:buClr>
              <a:buSzPts val="1800"/>
              <a:buFont typeface="Arial"/>
              <a:buChar char="•"/>
              <a:defRPr sz="1800" b="0" i="0" u="none" strike="noStrike" cap="none">
                <a:solidFill>
                  <a:srgbClr val="0076A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91"/>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1pPr>
            <a:lvl2pPr marL="0" marR="0" lvl="1"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2pPr>
            <a:lvl3pPr marL="0" marR="0" lvl="2"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3pPr>
            <a:lvl4pPr marL="0" marR="0" lvl="3"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4pPr>
            <a:lvl5pPr marL="0" marR="0" lvl="4"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5pPr>
            <a:lvl6pPr marL="0" marR="0" lvl="5"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6pPr>
            <a:lvl7pPr marL="0" marR="0" lvl="6"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7pPr>
            <a:lvl8pPr marL="0" marR="0" lvl="7"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8pPr>
            <a:lvl9pPr marL="0" marR="0" lvl="8" indent="0" algn="l" rtl="0">
              <a:lnSpc>
                <a:spcPct val="100000"/>
              </a:lnSpc>
              <a:spcBef>
                <a:spcPts val="0"/>
              </a:spcBef>
              <a:spcAft>
                <a:spcPts val="0"/>
              </a:spcAft>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16"/>
        <p:cNvGrpSpPr/>
        <p:nvPr/>
      </p:nvGrpSpPr>
      <p:grpSpPr>
        <a:xfrm>
          <a:off x="0" y="0"/>
          <a:ext cx="0" cy="0"/>
          <a:chOff x="0" y="0"/>
          <a:chExt cx="0" cy="0"/>
        </a:xfrm>
      </p:grpSpPr>
      <p:pic>
        <p:nvPicPr>
          <p:cNvPr id="7" name="Picture 6" descr="A blue and white logo&#10;&#10;AI-generated content may be incorrect.">
            <a:extLst>
              <a:ext uri="{FF2B5EF4-FFF2-40B4-BE49-F238E27FC236}">
                <a16:creationId xmlns:a16="http://schemas.microsoft.com/office/drawing/2014/main" id="{0174DAF5-8BAF-AEA1-83AA-9922C53D96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3" name="Picture 2" descr="A school bus with kids on the bus&#10;&#10;AI-generated content may be incorrect.">
            <a:extLst>
              <a:ext uri="{FF2B5EF4-FFF2-40B4-BE49-F238E27FC236}">
                <a16:creationId xmlns:a16="http://schemas.microsoft.com/office/drawing/2014/main" id="{AE5F6F50-132F-1D70-5F1F-FDB88A1C2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3" name="Picture 2" descr="A cartoon of a child sitting at a desk raising his hand&#10;&#10;AI-generated content may be incorrect.">
            <a:extLst>
              <a:ext uri="{FF2B5EF4-FFF2-40B4-BE49-F238E27FC236}">
                <a16:creationId xmlns:a16="http://schemas.microsoft.com/office/drawing/2014/main" id="{DA80B221-6288-A021-A414-E093C8408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3" name="Picture 2" descr="A couple of girls eating at a table&#10;&#10;AI-generated content may be incorrect.">
            <a:extLst>
              <a:ext uri="{FF2B5EF4-FFF2-40B4-BE49-F238E27FC236}">
                <a16:creationId xmlns:a16="http://schemas.microsoft.com/office/drawing/2014/main" id="{A4317B18-127D-8A81-2189-29F8F87F18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13</a:t>
            </a:fld>
            <a:endParaRPr/>
          </a:p>
        </p:txBody>
      </p:sp>
      <p:pic>
        <p:nvPicPr>
          <p:cNvPr id="3" name="Picture 2" descr="A close up of a dog&#10;&#10;AI-generated content may be incorrect.">
            <a:extLst>
              <a:ext uri="{FF2B5EF4-FFF2-40B4-BE49-F238E27FC236}">
                <a16:creationId xmlns:a16="http://schemas.microsoft.com/office/drawing/2014/main" id="{3DCD92F0-4BEF-33B9-868E-5C1D1CE67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512C1D"/>
              </a:buClr>
              <a:buSzPts val="1000"/>
              <a:buFont typeface="Arial"/>
              <a:buNone/>
            </a:pPr>
            <a:fld id="{00000000-1234-1234-1234-123412341234}" type="slidenum">
              <a:rPr lang="en-US"/>
              <a:t>14</a:t>
            </a:fld>
            <a:endParaRPr/>
          </a:p>
        </p:txBody>
      </p:sp>
      <p:pic>
        <p:nvPicPr>
          <p:cNvPr id="3" name="Picture 2" descr="A map of the united states&#10;&#10;AI-generated content may be incorrect.">
            <a:extLst>
              <a:ext uri="{FF2B5EF4-FFF2-40B4-BE49-F238E27FC236}">
                <a16:creationId xmlns:a16="http://schemas.microsoft.com/office/drawing/2014/main" id="{811F10CD-4D91-A052-1977-DB4AF707AA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descr="A close-up of a cow&#10;&#10;AI-generated content may be incorrect.">
            <a:extLst>
              <a:ext uri="{FF2B5EF4-FFF2-40B4-BE49-F238E27FC236}">
                <a16:creationId xmlns:a16="http://schemas.microsoft.com/office/drawing/2014/main" id="{B637435C-442E-5E5D-7456-9B0375E544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26" name="Google Shape;226;p14"/>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15</a:t>
            </a:fld>
            <a:endParaRPr/>
          </a:p>
        </p:txBody>
      </p:sp>
      <p:pic>
        <p:nvPicPr>
          <p:cNvPr id="229" name="Google Shape;229;p14">
            <a:hlinkClick r:id="rId4" action="ppaction://hlinksldjump"/>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6172" y="133667"/>
            <a:ext cx="1141961" cy="114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8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512C1D"/>
              </a:buClr>
              <a:buSzPts val="1000"/>
              <a:buFont typeface="Arial"/>
              <a:buNone/>
            </a:pPr>
            <a:fld id="{00000000-1234-1234-1234-123412341234}" type="slidenum">
              <a:rPr lang="en-US"/>
              <a:t>16</a:t>
            </a:fld>
            <a:endParaRPr/>
          </a:p>
        </p:txBody>
      </p:sp>
      <p:pic>
        <p:nvPicPr>
          <p:cNvPr id="3" name="Picture 2" descr="A map of the united states&#10;&#10;AI-generated content may be incorrect.">
            <a:extLst>
              <a:ext uri="{FF2B5EF4-FFF2-40B4-BE49-F238E27FC236}">
                <a16:creationId xmlns:a16="http://schemas.microsoft.com/office/drawing/2014/main" id="{0D2305E5-619C-DDF1-9CC1-CA126A197C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 name="Picture 2" descr="Several images of different types of food&#10;&#10;AI-generated content may be incorrect.">
            <a:extLst>
              <a:ext uri="{FF2B5EF4-FFF2-40B4-BE49-F238E27FC236}">
                <a16:creationId xmlns:a16="http://schemas.microsoft.com/office/drawing/2014/main" id="{B6F13D18-8B7B-26E1-DDCE-B884F083D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8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512C1D"/>
              </a:buClr>
              <a:buSzPts val="1000"/>
              <a:buFont typeface="Arial"/>
              <a:buNone/>
            </a:pPr>
            <a:fld id="{00000000-1234-1234-1234-123412341234}" type="slidenum">
              <a:rPr lang="en-US"/>
              <a:t>18</a:t>
            </a:fld>
            <a:endParaRPr/>
          </a:p>
        </p:txBody>
      </p:sp>
      <p:pic>
        <p:nvPicPr>
          <p:cNvPr id="3" name="Picture 2" descr="A map of the united states&#10;&#10;AI-generated content may be incorrect.">
            <a:extLst>
              <a:ext uri="{FF2B5EF4-FFF2-40B4-BE49-F238E27FC236}">
                <a16:creationId xmlns:a16="http://schemas.microsoft.com/office/drawing/2014/main" id="{2D7B8C67-BDB2-C7B4-2DC1-F7F5C4C22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8" name="Google Shape;278;p16"/>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Clr>
                <a:srgbClr val="512C1D"/>
              </a:buClr>
              <a:buSzPts val="1800"/>
              <a:buNone/>
            </a:pPr>
            <a:r>
              <a:rPr lang="en-US"/>
              <a:t> </a:t>
            </a:r>
            <a:endParaRPr/>
          </a:p>
          <a:p>
            <a:pPr marL="0" lvl="0" indent="0" algn="l" rtl="0">
              <a:lnSpc>
                <a:spcPct val="90000"/>
              </a:lnSpc>
              <a:spcBef>
                <a:spcPts val="1600"/>
              </a:spcBef>
              <a:spcAft>
                <a:spcPts val="1600"/>
              </a:spcAft>
              <a:buClr>
                <a:srgbClr val="512C1D"/>
              </a:buClr>
              <a:buSzPts val="1800"/>
              <a:buNone/>
            </a:pPr>
            <a:endParaRPr/>
          </a:p>
        </p:txBody>
      </p:sp>
      <p:pic>
        <p:nvPicPr>
          <p:cNvPr id="281" name="Google Shape;281;p16">
            <a:hlinkClick r:id="rId3" action="ppaction://hlinksldjump"/>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7333" y="133667"/>
            <a:ext cx="1140800" cy="1140800"/>
          </a:xfrm>
          <a:prstGeom prst="rect">
            <a:avLst/>
          </a:prstGeom>
          <a:noFill/>
          <a:ln>
            <a:noFill/>
          </a:ln>
        </p:spPr>
      </p:pic>
      <p:pic>
        <p:nvPicPr>
          <p:cNvPr id="3" name="Picture 2" descr="A close-up of several pictures of different types of candy&#10;&#10;AI-generated content may be incorrect.">
            <a:extLst>
              <a:ext uri="{FF2B5EF4-FFF2-40B4-BE49-F238E27FC236}">
                <a16:creationId xmlns:a16="http://schemas.microsoft.com/office/drawing/2014/main" id="{87423167-EA57-0A1C-E298-47CFAD0F1A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6"/>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pic>
        <p:nvPicPr>
          <p:cNvPr id="3" name="Picture 2" descr="A close-up of a brochure&#10;&#10;AI-generated content may be incorrect.">
            <a:extLst>
              <a:ext uri="{FF2B5EF4-FFF2-40B4-BE49-F238E27FC236}">
                <a16:creationId xmlns:a16="http://schemas.microsoft.com/office/drawing/2014/main" id="{9279B8E8-33BB-2912-3A46-64D1565C45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512C1D"/>
              </a:buClr>
              <a:buSzPts val="1000"/>
              <a:buFont typeface="Arial"/>
              <a:buNone/>
            </a:pPr>
            <a:fld id="{00000000-1234-1234-1234-123412341234}" type="slidenum">
              <a:rPr lang="en-US"/>
              <a:t>20</a:t>
            </a:fld>
            <a:endParaRPr/>
          </a:p>
        </p:txBody>
      </p:sp>
      <p:pic>
        <p:nvPicPr>
          <p:cNvPr id="3" name="Picture 2" descr="A map of the united states&#10;&#10;AI-generated content may be incorrect.">
            <a:extLst>
              <a:ext uri="{FF2B5EF4-FFF2-40B4-BE49-F238E27FC236}">
                <a16:creationId xmlns:a16="http://schemas.microsoft.com/office/drawing/2014/main" id="{20F79020-8790-3CE9-578C-FD3B70BB35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7" name="Picture 6" descr="A variety of items on a blue background&#10;&#10;AI-generated content may be incorrect.">
            <a:extLst>
              <a:ext uri="{FF2B5EF4-FFF2-40B4-BE49-F238E27FC236}">
                <a16:creationId xmlns:a16="http://schemas.microsoft.com/office/drawing/2014/main" id="{5D3CF112-314F-BDF3-526D-291717230B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300" name="Google Shape;300;p17">
            <a:hlinkClick r:id="rId4" action="ppaction://hlinksldjump"/>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7333" y="133667"/>
            <a:ext cx="1140800" cy="114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8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512C1D"/>
              </a:buClr>
              <a:buSzPts val="1000"/>
              <a:buFont typeface="Arial"/>
              <a:buNone/>
            </a:pPr>
            <a:fld id="{00000000-1234-1234-1234-123412341234}" type="slidenum">
              <a:rPr lang="en-US"/>
              <a:t>22</a:t>
            </a:fld>
            <a:endParaRPr/>
          </a:p>
        </p:txBody>
      </p:sp>
      <p:pic>
        <p:nvPicPr>
          <p:cNvPr id="3" name="Picture 2" descr="A map of the united states&#10;&#10;AI-generated content may be incorrect.">
            <a:extLst>
              <a:ext uri="{FF2B5EF4-FFF2-40B4-BE49-F238E27FC236}">
                <a16:creationId xmlns:a16="http://schemas.microsoft.com/office/drawing/2014/main" id="{04B77EC2-1EF8-716F-CB49-B0E95258CA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 name="Picture 2" descr="Cotton balls and cotton swabs&#10;&#10;AI-generated content may be incorrect.">
            <a:extLst>
              <a:ext uri="{FF2B5EF4-FFF2-40B4-BE49-F238E27FC236}">
                <a16:creationId xmlns:a16="http://schemas.microsoft.com/office/drawing/2014/main" id="{7B3F75A7-F347-B364-C323-AD9C9CD5A6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24" name="Google Shape;324;p1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23</a:t>
            </a:fld>
            <a:endParaRPr/>
          </a:p>
        </p:txBody>
      </p:sp>
      <p:pic>
        <p:nvPicPr>
          <p:cNvPr id="329" name="Google Shape;329;p18">
            <a:hlinkClick r:id="rId4" action="ppaction://hlinksldjump"/>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41079" y="5141196"/>
            <a:ext cx="1312998" cy="13587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19"/>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24</a:t>
            </a:fld>
            <a:endParaRPr/>
          </a:p>
        </p:txBody>
      </p:sp>
      <p:sp>
        <p:nvSpPr>
          <p:cNvPr id="3" name="Title 2">
            <a:extLst>
              <a:ext uri="{FF2B5EF4-FFF2-40B4-BE49-F238E27FC236}">
                <a16:creationId xmlns:a16="http://schemas.microsoft.com/office/drawing/2014/main" id="{EF86F84F-8D8B-C59F-190C-6D4BDEAE113D}"/>
              </a:ext>
            </a:extLst>
          </p:cNvPr>
          <p:cNvSpPr>
            <a:spLocks noGrp="1"/>
          </p:cNvSpPr>
          <p:nvPr>
            <p:ph type="title"/>
          </p:nvPr>
        </p:nvSpPr>
        <p:spPr/>
        <p:txBody>
          <a:bodyPr/>
          <a:lstStyle/>
          <a:p>
            <a:endParaRPr lang="en-US"/>
          </a:p>
        </p:txBody>
      </p:sp>
      <p:pic>
        <p:nvPicPr>
          <p:cNvPr id="5" name="Picture 4" descr="A blue and orange sky with white text&#10;&#10;AI-generated content may be incorrect.">
            <a:extLst>
              <a:ext uri="{FF2B5EF4-FFF2-40B4-BE49-F238E27FC236}">
                <a16:creationId xmlns:a16="http://schemas.microsoft.com/office/drawing/2014/main" id="{6BE29F4A-AFD5-9BC8-D409-1767FF99DC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Google Shape;344;p20"/>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25</a:t>
            </a:fld>
            <a:endParaRPr/>
          </a:p>
        </p:txBody>
      </p:sp>
      <p:sp>
        <p:nvSpPr>
          <p:cNvPr id="3" name="Text Placeholder 2">
            <a:extLst>
              <a:ext uri="{FF2B5EF4-FFF2-40B4-BE49-F238E27FC236}">
                <a16:creationId xmlns:a16="http://schemas.microsoft.com/office/drawing/2014/main" id="{C083C190-0060-E47D-CB4B-892866CA4ED3}"/>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FDD69ED6-3498-177A-5EF1-E28DF2FB6EAC}"/>
              </a:ext>
            </a:extLst>
          </p:cNvPr>
          <p:cNvSpPr>
            <a:spLocks noGrp="1"/>
          </p:cNvSpPr>
          <p:nvPr>
            <p:ph type="title"/>
          </p:nvPr>
        </p:nvSpPr>
        <p:spPr/>
        <p:txBody>
          <a:bodyPr/>
          <a:lstStyle/>
          <a:p>
            <a:endParaRPr lang="en-US"/>
          </a:p>
        </p:txBody>
      </p:sp>
      <p:pic>
        <p:nvPicPr>
          <p:cNvPr id="7" name="Picture 6" descr="A pizza with a blue and orange background&#10;&#10;AI-generated content may be incorrect.">
            <a:extLst>
              <a:ext uri="{FF2B5EF4-FFF2-40B4-BE49-F238E27FC236}">
                <a16:creationId xmlns:a16="http://schemas.microsoft.com/office/drawing/2014/main" id="{2FC9DF4B-665D-8BF6-864F-CADE7BAA3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21"/>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26</a:t>
            </a:fld>
            <a:endParaRPr/>
          </a:p>
        </p:txBody>
      </p:sp>
      <p:sp>
        <p:nvSpPr>
          <p:cNvPr id="3" name="Title 2">
            <a:extLst>
              <a:ext uri="{FF2B5EF4-FFF2-40B4-BE49-F238E27FC236}">
                <a16:creationId xmlns:a16="http://schemas.microsoft.com/office/drawing/2014/main" id="{F9EE6124-23DC-90C2-CE51-9DADD9B9AB99}"/>
              </a:ext>
            </a:extLst>
          </p:cNvPr>
          <p:cNvSpPr>
            <a:spLocks noGrp="1"/>
          </p:cNvSpPr>
          <p:nvPr>
            <p:ph type="title"/>
          </p:nvPr>
        </p:nvSpPr>
        <p:spPr/>
        <p:txBody>
          <a:bodyPr/>
          <a:lstStyle/>
          <a:p>
            <a:endParaRPr lang="en-US"/>
          </a:p>
        </p:txBody>
      </p:sp>
      <p:pic>
        <p:nvPicPr>
          <p:cNvPr id="5" name="Picture 4" descr="A blue and orange sky with white text&#10;&#10;AI-generated content may be incorrect.">
            <a:extLst>
              <a:ext uri="{FF2B5EF4-FFF2-40B4-BE49-F238E27FC236}">
                <a16:creationId xmlns:a16="http://schemas.microsoft.com/office/drawing/2014/main" id="{33F81219-D376-0E7B-9489-84D9DE30C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22"/>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27</a:t>
            </a:fld>
            <a:endParaRPr/>
          </a:p>
        </p:txBody>
      </p:sp>
      <p:pic>
        <p:nvPicPr>
          <p:cNvPr id="5" name="Picture 4" descr="A pepperoni pizza in a field&#10;&#10;AI-generated content may be incorrect.">
            <a:extLst>
              <a:ext uri="{FF2B5EF4-FFF2-40B4-BE49-F238E27FC236}">
                <a16:creationId xmlns:a16="http://schemas.microsoft.com/office/drawing/2014/main" id="{C47363B3-D9E4-0FB1-EE82-23E7E6A74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23"/>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28</a:t>
            </a:fld>
            <a:endParaRPr/>
          </a:p>
        </p:txBody>
      </p:sp>
      <p:pic>
        <p:nvPicPr>
          <p:cNvPr id="3" name="Picture 2">
            <a:extLst>
              <a:ext uri="{FF2B5EF4-FFF2-40B4-BE49-F238E27FC236}">
                <a16:creationId xmlns:a16="http://schemas.microsoft.com/office/drawing/2014/main" id="{10AC4F11-0FC2-8BA4-1C3B-34B81F396A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4"/>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29</a:t>
            </a:fld>
            <a:endParaRPr/>
          </a:p>
        </p:txBody>
      </p:sp>
      <p:pic>
        <p:nvPicPr>
          <p:cNvPr id="3" name="Picture 2" descr="A book cover with pictures of kids&#10;&#10;AI-generated content may be incorrect.">
            <a:extLst>
              <a:ext uri="{FF2B5EF4-FFF2-40B4-BE49-F238E27FC236}">
                <a16:creationId xmlns:a16="http://schemas.microsoft.com/office/drawing/2014/main" id="{F12456B5-52B6-D5F1-78C0-2C8FAF895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Picture 4" descr="A sunset over a mountain&#10;&#10;AI-generated content may be incorrect.">
            <a:extLst>
              <a:ext uri="{FF2B5EF4-FFF2-40B4-BE49-F238E27FC236}">
                <a16:creationId xmlns:a16="http://schemas.microsoft.com/office/drawing/2014/main" id="{9204634C-F20A-E12F-58A1-7FE65A5C8B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5"/>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30</a:t>
            </a:fld>
            <a:endParaRPr/>
          </a:p>
        </p:txBody>
      </p:sp>
      <p:pic>
        <p:nvPicPr>
          <p:cNvPr id="3" name="Picture 2" descr="A group of children in a classroom&#10;&#10;AI-generated content may be incorrect.">
            <a:extLst>
              <a:ext uri="{FF2B5EF4-FFF2-40B4-BE49-F238E27FC236}">
                <a16:creationId xmlns:a16="http://schemas.microsoft.com/office/drawing/2014/main" id="{37CFD2C8-80F9-11B9-048B-DE07E46506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6"/>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31</a:t>
            </a:fld>
            <a:endParaRPr/>
          </a:p>
        </p:txBody>
      </p:sp>
      <p:pic>
        <p:nvPicPr>
          <p:cNvPr id="3" name="Picture 2" descr="A book cover with cartoon children&#10;&#10;AI-generated content may be incorrect.">
            <a:extLst>
              <a:ext uri="{FF2B5EF4-FFF2-40B4-BE49-F238E27FC236}">
                <a16:creationId xmlns:a16="http://schemas.microsoft.com/office/drawing/2014/main" id="{A5A308F7-5F4C-9A55-28E3-DA6C0A2454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7"/>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32</a:t>
            </a:fld>
            <a:endParaRPr/>
          </a:p>
        </p:txBody>
      </p:sp>
      <p:pic>
        <p:nvPicPr>
          <p:cNvPr id="3" name="Picture 2" descr="A sandwich and vegetables in a lunch box&#10;&#10;AI-generated content may be incorrect.">
            <a:extLst>
              <a:ext uri="{FF2B5EF4-FFF2-40B4-BE49-F238E27FC236}">
                <a16:creationId xmlns:a16="http://schemas.microsoft.com/office/drawing/2014/main" id="{4C3DBDB9-C5FB-EB21-88DA-950C9F6FC7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33</a:t>
            </a:fld>
            <a:endParaRPr/>
          </a:p>
        </p:txBody>
      </p:sp>
      <p:pic>
        <p:nvPicPr>
          <p:cNvPr id="3" name="Picture 2" descr="A poster of a farm with a tractor and a tractor&#10;&#10;AI-generated content may be incorrect.">
            <a:extLst>
              <a:ext uri="{FF2B5EF4-FFF2-40B4-BE49-F238E27FC236}">
                <a16:creationId xmlns:a16="http://schemas.microsoft.com/office/drawing/2014/main" id="{B73BDE0E-0BAB-62DD-ECBA-2B2AEE82E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34</a:t>
            </a:fld>
            <a:endParaRPr/>
          </a:p>
        </p:txBody>
      </p:sp>
      <p:pic>
        <p:nvPicPr>
          <p:cNvPr id="3" name="Picture 2" descr="A poster with a chef making food&#10;&#10;AI-generated content may be incorrect.">
            <a:extLst>
              <a:ext uri="{FF2B5EF4-FFF2-40B4-BE49-F238E27FC236}">
                <a16:creationId xmlns:a16="http://schemas.microsoft.com/office/drawing/2014/main" id="{E2B7C7D9-5F6D-DF7B-336D-54AE641F12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0"/>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35</a:t>
            </a:fld>
            <a:endParaRPr/>
          </a:p>
        </p:txBody>
      </p:sp>
      <p:pic>
        <p:nvPicPr>
          <p:cNvPr id="3" name="Picture 2" descr="A poster of a cheese factory&#10;&#10;AI-generated content may be incorrect.">
            <a:extLst>
              <a:ext uri="{FF2B5EF4-FFF2-40B4-BE49-F238E27FC236}">
                <a16:creationId xmlns:a16="http://schemas.microsoft.com/office/drawing/2014/main" id="{36375C4A-8362-EA70-B199-F56B08F2D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1"/>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36</a:t>
            </a:fld>
            <a:endParaRPr/>
          </a:p>
        </p:txBody>
      </p:sp>
      <p:pic>
        <p:nvPicPr>
          <p:cNvPr id="3" name="Picture 2" descr="A screenshot of a cell phone&#10;&#10;AI-generated content may be incorrect.">
            <a:extLst>
              <a:ext uri="{FF2B5EF4-FFF2-40B4-BE49-F238E27FC236}">
                <a16:creationId xmlns:a16="http://schemas.microsoft.com/office/drawing/2014/main" id="{3C514D84-3C33-833A-6454-77619C232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2"/>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37</a:t>
            </a:fld>
            <a:endParaRPr/>
          </a:p>
        </p:txBody>
      </p:sp>
      <p:pic>
        <p:nvPicPr>
          <p:cNvPr id="3" name="Picture 2" descr="A poster of a garden&#10;&#10;AI-generated content may be incorrect.">
            <a:extLst>
              <a:ext uri="{FF2B5EF4-FFF2-40B4-BE49-F238E27FC236}">
                <a16:creationId xmlns:a16="http://schemas.microsoft.com/office/drawing/2014/main" id="{64206076-A95D-4BF0-CAAF-A8DF1A0561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3"/>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38</a:t>
            </a:fld>
            <a:endParaRPr/>
          </a:p>
        </p:txBody>
      </p:sp>
      <p:pic>
        <p:nvPicPr>
          <p:cNvPr id="3" name="Picture 2" descr="A close-up of a book&#10;&#10;AI-generated content may be incorrect.">
            <a:extLst>
              <a:ext uri="{FF2B5EF4-FFF2-40B4-BE49-F238E27FC236}">
                <a16:creationId xmlns:a16="http://schemas.microsoft.com/office/drawing/2014/main" id="{E5785321-9191-3104-7309-F2F38C0390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4"/>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39</a:t>
            </a:fld>
            <a:endParaRPr/>
          </a:p>
        </p:txBody>
      </p:sp>
      <p:pic>
        <p:nvPicPr>
          <p:cNvPr id="3" name="Picture 2" descr="A poster of apple juice&#10;&#10;AI-generated content may be incorrect.">
            <a:extLst>
              <a:ext uri="{FF2B5EF4-FFF2-40B4-BE49-F238E27FC236}">
                <a16:creationId xmlns:a16="http://schemas.microsoft.com/office/drawing/2014/main" id="{6349C485-2B6E-5D83-CC3B-E3BDA4B975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3" name="Picture 2" descr="A poster with a cartoon car and text&#10;&#10;AI-generated content may be incorrect.">
            <a:extLst>
              <a:ext uri="{FF2B5EF4-FFF2-40B4-BE49-F238E27FC236}">
                <a16:creationId xmlns:a16="http://schemas.microsoft.com/office/drawing/2014/main" id="{9BC5D36D-4672-D881-62EC-C73DD0E0E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5"/>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40</a:t>
            </a:fld>
            <a:endParaRPr/>
          </a:p>
        </p:txBody>
      </p:sp>
      <p:pic>
        <p:nvPicPr>
          <p:cNvPr id="3" name="Picture 2" descr="A diagram of a juice factory&#10;&#10;AI-generated content may be incorrect.">
            <a:extLst>
              <a:ext uri="{FF2B5EF4-FFF2-40B4-BE49-F238E27FC236}">
                <a16:creationId xmlns:a16="http://schemas.microsoft.com/office/drawing/2014/main" id="{F51F29BA-0766-5F1E-48B6-6E0D125437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6"/>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41</a:t>
            </a:fld>
            <a:endParaRPr/>
          </a:p>
        </p:txBody>
      </p:sp>
      <p:pic>
        <p:nvPicPr>
          <p:cNvPr id="3" name="Picture 2" descr="A poster with a tractor and carrots&#10;&#10;AI-generated content may be incorrect.">
            <a:extLst>
              <a:ext uri="{FF2B5EF4-FFF2-40B4-BE49-F238E27FC236}">
                <a16:creationId xmlns:a16="http://schemas.microsoft.com/office/drawing/2014/main" id="{281D0FDF-E95A-E48E-AE60-A46A7C8E00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7"/>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42</a:t>
            </a:fld>
            <a:endParaRPr/>
          </a:p>
        </p:txBody>
      </p:sp>
      <p:pic>
        <p:nvPicPr>
          <p:cNvPr id="3" name="Picture 2" descr="A poster of a carrot factory&#10;&#10;AI-generated content may be incorrect.">
            <a:extLst>
              <a:ext uri="{FF2B5EF4-FFF2-40B4-BE49-F238E27FC236}">
                <a16:creationId xmlns:a16="http://schemas.microsoft.com/office/drawing/2014/main" id="{28C7039C-018E-E36B-ACA0-43C2D5A71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43</a:t>
            </a:fld>
            <a:endParaRPr/>
          </a:p>
        </p:txBody>
      </p:sp>
      <p:pic>
        <p:nvPicPr>
          <p:cNvPr id="3" name="Picture 2" descr="A poster with people picking chocolates&#10;&#10;AI-generated content may be incorrect.">
            <a:extLst>
              <a:ext uri="{FF2B5EF4-FFF2-40B4-BE49-F238E27FC236}">
                <a16:creationId xmlns:a16="http://schemas.microsoft.com/office/drawing/2014/main" id="{5E8FCAF1-274D-321A-BB0C-55FD25898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9"/>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44</a:t>
            </a:fld>
            <a:endParaRPr/>
          </a:p>
        </p:txBody>
      </p:sp>
      <p:pic>
        <p:nvPicPr>
          <p:cNvPr id="3" name="Picture 2" descr="A screen shot of a cell phone&#10;&#10;AI-generated content may be incorrect.">
            <a:extLst>
              <a:ext uri="{FF2B5EF4-FFF2-40B4-BE49-F238E27FC236}">
                <a16:creationId xmlns:a16="http://schemas.microsoft.com/office/drawing/2014/main" id="{88E9F086-B358-6ED4-3D14-A7E2BE938D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0"/>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45</a:t>
            </a:fld>
            <a:endParaRPr/>
          </a:p>
        </p:txBody>
      </p:sp>
      <p:pic>
        <p:nvPicPr>
          <p:cNvPr id="3" name="Picture 2" descr="A poster with a child and trees&#10;&#10;AI-generated content may be incorrect.">
            <a:extLst>
              <a:ext uri="{FF2B5EF4-FFF2-40B4-BE49-F238E27FC236}">
                <a16:creationId xmlns:a16="http://schemas.microsoft.com/office/drawing/2014/main" id="{05C1E64A-1767-9577-7FF4-9EADC72079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1"/>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46</a:t>
            </a:fld>
            <a:endParaRPr/>
          </a:p>
        </p:txBody>
      </p:sp>
      <p:pic>
        <p:nvPicPr>
          <p:cNvPr id="3" name="Picture 2" descr="A poster with oranges and oranges&#10;&#10;AI-generated content may be incorrect.">
            <a:extLst>
              <a:ext uri="{FF2B5EF4-FFF2-40B4-BE49-F238E27FC236}">
                <a16:creationId xmlns:a16="http://schemas.microsoft.com/office/drawing/2014/main" id="{FCDE85A4-7870-A74F-675A-379C0FD4E4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2"/>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47</a:t>
            </a:fld>
            <a:endParaRPr/>
          </a:p>
        </p:txBody>
      </p:sp>
      <p:pic>
        <p:nvPicPr>
          <p:cNvPr id="3" name="Picture 2" descr="A close-up of a book&#10;&#10;AI-generated content may be incorrect.">
            <a:extLst>
              <a:ext uri="{FF2B5EF4-FFF2-40B4-BE49-F238E27FC236}">
                <a16:creationId xmlns:a16="http://schemas.microsoft.com/office/drawing/2014/main" id="{0DAAF562-B136-6EF1-F781-7CBA1F2FB1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1"/>
            <a:ext cx="12185650" cy="686157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3"/>
          <p:cNvSpPr txBox="1">
            <a:spLocks noGrp="1"/>
          </p:cNvSpPr>
          <p:nvPr>
            <p:ph type="title"/>
          </p:nvPr>
        </p:nvSpPr>
        <p:spPr>
          <a:xfrm>
            <a:off x="736056" y="365125"/>
            <a:ext cx="963209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12C1D"/>
              </a:buClr>
              <a:buSzPts val="4400"/>
              <a:buFont typeface="Arial"/>
              <a:buNone/>
            </a:pPr>
            <a:endParaRPr/>
          </a:p>
        </p:txBody>
      </p:sp>
      <p:sp>
        <p:nvSpPr>
          <p:cNvPr id="485" name="Google Shape;485;p43"/>
          <p:cNvSpPr txBox="1">
            <a:spLocks noGrp="1"/>
          </p:cNvSpPr>
          <p:nvPr>
            <p:ph type="body" idx="1"/>
          </p:nvPr>
        </p:nvSpPr>
        <p:spPr>
          <a:xfrm>
            <a:off x="736056" y="1825625"/>
            <a:ext cx="9632092"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512C1D"/>
              </a:buClr>
              <a:buSzPts val="2800"/>
              <a:buNone/>
            </a:pPr>
            <a:endParaRPr/>
          </a:p>
        </p:txBody>
      </p:sp>
      <p:sp>
        <p:nvSpPr>
          <p:cNvPr id="486" name="Google Shape;486;p43"/>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48</a:t>
            </a:fld>
            <a:endParaRPr/>
          </a:p>
        </p:txBody>
      </p:sp>
      <p:pic>
        <p:nvPicPr>
          <p:cNvPr id="3" name="Picture 2" descr="A plate of food with different foods&#10;&#10;AI-generated content may be incorrect.">
            <a:extLst>
              <a:ext uri="{FF2B5EF4-FFF2-40B4-BE49-F238E27FC236}">
                <a16:creationId xmlns:a16="http://schemas.microsoft.com/office/drawing/2014/main" id="{585AC4D5-7804-59B8-3226-4FB62345CB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4"/>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49</a:t>
            </a:fld>
            <a:endParaRPr/>
          </a:p>
        </p:txBody>
      </p:sp>
      <p:pic>
        <p:nvPicPr>
          <p:cNvPr id="3" name="Picture 2" descr="A poster with text and pictures of food&#10;&#10;AI-generated content may be incorrect.">
            <a:extLst>
              <a:ext uri="{FF2B5EF4-FFF2-40B4-BE49-F238E27FC236}">
                <a16:creationId xmlns:a16="http://schemas.microsoft.com/office/drawing/2014/main" id="{226D0605-D19A-7390-C036-F5A61347DA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3" name="Picture 2" descr="A cartoon of a child waking up&#10;&#10;AI-generated content may be incorrect.">
            <a:extLst>
              <a:ext uri="{FF2B5EF4-FFF2-40B4-BE49-F238E27FC236}">
                <a16:creationId xmlns:a16="http://schemas.microsoft.com/office/drawing/2014/main" id="{F4A9490D-670E-26EB-CD1C-49A0D85A9D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g36d4e7b3c57_0_1"/>
          <p:cNvSpPr txBox="1">
            <a:spLocks noGrp="1"/>
          </p:cNvSpPr>
          <p:nvPr>
            <p:ph type="sldNum" idx="12"/>
          </p:nvPr>
        </p:nvSpPr>
        <p:spPr>
          <a:xfrm>
            <a:off x="350108" y="6356350"/>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50</a:t>
            </a:fld>
            <a:endParaRPr/>
          </a:p>
        </p:txBody>
      </p:sp>
      <p:sp>
        <p:nvSpPr>
          <p:cNvPr id="3" name="Title 2">
            <a:extLst>
              <a:ext uri="{FF2B5EF4-FFF2-40B4-BE49-F238E27FC236}">
                <a16:creationId xmlns:a16="http://schemas.microsoft.com/office/drawing/2014/main" id="{E8EABA3C-2409-BB6B-ECAD-EA56D0A95F9E}"/>
              </a:ext>
            </a:extLst>
          </p:cNvPr>
          <p:cNvSpPr>
            <a:spLocks noGrp="1"/>
          </p:cNvSpPr>
          <p:nvPr>
            <p:ph type="title"/>
          </p:nvPr>
        </p:nvSpPr>
        <p:spPr/>
        <p:txBody>
          <a:bodyPr/>
          <a:lstStyle/>
          <a:p>
            <a:endParaRPr lang="en-US"/>
          </a:p>
        </p:txBody>
      </p:sp>
      <p:pic>
        <p:nvPicPr>
          <p:cNvPr id="5" name="Picture 4" descr="A blue and orange text&#10;&#10;AI-generated content may be incorrect.">
            <a:extLst>
              <a:ext uri="{FF2B5EF4-FFF2-40B4-BE49-F238E27FC236}">
                <a16:creationId xmlns:a16="http://schemas.microsoft.com/office/drawing/2014/main" id="{66A82E84-895F-AA7D-77F3-54829C094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05"/>
        <p:cNvGrpSpPr/>
        <p:nvPr/>
      </p:nvGrpSpPr>
      <p:grpSpPr>
        <a:xfrm>
          <a:off x="0" y="0"/>
          <a:ext cx="0" cy="0"/>
          <a:chOff x="0" y="0"/>
          <a:chExt cx="0" cy="0"/>
        </a:xfrm>
      </p:grpSpPr>
      <p:sp>
        <p:nvSpPr>
          <p:cNvPr id="506" name="Google Shape;506;p47"/>
          <p:cNvSpPr/>
          <p:nvPr/>
        </p:nvSpPr>
        <p:spPr>
          <a:xfrm>
            <a:off x="879542" y="0"/>
            <a:ext cx="10432916" cy="6858000"/>
          </a:xfrm>
          <a:custGeom>
            <a:avLst/>
            <a:gdLst/>
            <a:ahLst/>
            <a:cxnLst/>
            <a:rect l="l" t="t" r="r" b="b"/>
            <a:pathLst>
              <a:path w="10432916" h="6858000" extrusionOk="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9" name="Google Shape;509;p47"/>
          <p:cNvSpPr>
            <a:spLocks noGrp="1"/>
          </p:cNvSpPr>
          <p:nvPr>
            <p:ph type="sldNum" idx="12"/>
          </p:nvPr>
        </p:nvSpPr>
        <p:spPr>
          <a:xfrm>
            <a:off x="11263713" y="6108192"/>
            <a:ext cx="548640" cy="548640"/>
          </a:xfrm>
          <a:prstGeom prst="ellipse">
            <a:avLst/>
          </a:prstGeom>
          <a:solidFill>
            <a:srgbClr val="808080"/>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500"/>
              <a:buNone/>
            </a:pPr>
            <a:fld id="{00000000-1234-1234-1234-123412341234}" type="slidenum">
              <a:rPr lang="en-US" sz="1500">
                <a:solidFill>
                  <a:srgbClr val="FFFFFF"/>
                </a:solidFill>
                <a:latin typeface="Calibri"/>
                <a:ea typeface="Calibri"/>
                <a:cs typeface="Calibri"/>
                <a:sym typeface="Calibri"/>
              </a:rPr>
              <a:t>51</a:t>
            </a:fld>
            <a:endParaRPr sz="1500">
              <a:solidFill>
                <a:srgbClr val="FFFFFF"/>
              </a:solidFill>
              <a:latin typeface="Calibri"/>
              <a:ea typeface="Calibri"/>
              <a:cs typeface="Calibri"/>
              <a:sym typeface="Calibri"/>
            </a:endParaRPr>
          </a:p>
        </p:txBody>
      </p:sp>
      <p:pic>
        <p:nvPicPr>
          <p:cNvPr id="3" name="Picture 2" descr="A blue and orange background with white text&#10;&#10;AI-generated content may be incorrect.">
            <a:extLst>
              <a:ext uri="{FF2B5EF4-FFF2-40B4-BE49-F238E27FC236}">
                <a16:creationId xmlns:a16="http://schemas.microsoft.com/office/drawing/2014/main" id="{491CB108-476D-BECC-A622-036AF17E33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3"/>
        <p:cNvGrpSpPr/>
        <p:nvPr/>
      </p:nvGrpSpPr>
      <p:grpSpPr>
        <a:xfrm>
          <a:off x="0" y="0"/>
          <a:ext cx="0" cy="0"/>
          <a:chOff x="0" y="0"/>
          <a:chExt cx="0" cy="0"/>
        </a:xfrm>
      </p:grpSpPr>
      <p:pic>
        <p:nvPicPr>
          <p:cNvPr id="3" name="Picture 2" descr="A box of cotton sticks&#10;&#10;AI-generated content may be incorrect.">
            <a:extLst>
              <a:ext uri="{FF2B5EF4-FFF2-40B4-BE49-F238E27FC236}">
                <a16:creationId xmlns:a16="http://schemas.microsoft.com/office/drawing/2014/main" id="{8945B156-10CA-A922-E04D-7C4A95DF2E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22"/>
        <p:cNvGrpSpPr/>
        <p:nvPr/>
      </p:nvGrpSpPr>
      <p:grpSpPr>
        <a:xfrm>
          <a:off x="0" y="0"/>
          <a:ext cx="0" cy="0"/>
          <a:chOff x="0" y="0"/>
          <a:chExt cx="0" cy="0"/>
        </a:xfrm>
      </p:grpSpPr>
      <p:sp>
        <p:nvSpPr>
          <p:cNvPr id="523" name="Google Shape;523;p49"/>
          <p:cNvSpPr txBox="1"/>
          <p:nvPr/>
        </p:nvSpPr>
        <p:spPr>
          <a:xfrm>
            <a:off x="7464614" y="1783959"/>
            <a:ext cx="4087306" cy="288911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5400"/>
              <a:buFont typeface="Arial"/>
              <a:buNone/>
            </a:pPr>
            <a:r>
              <a:rPr lang="en-US" sz="5400" b="1" i="0" u="none" strike="noStrike" cap="none">
                <a:solidFill>
                  <a:schemeClr val="lt1"/>
                </a:solidFill>
                <a:latin typeface="Calibri"/>
                <a:ea typeface="Calibri"/>
                <a:cs typeface="Calibri"/>
                <a:sym typeface="Calibri"/>
              </a:rPr>
              <a:t> COTTON</a:t>
            </a:r>
            <a:endParaRPr sz="1400" b="0" i="0" u="none" strike="noStrike" cap="none">
              <a:solidFill>
                <a:srgbClr val="000000"/>
              </a:solidFill>
              <a:latin typeface="Arial"/>
              <a:ea typeface="Arial"/>
              <a:cs typeface="Arial"/>
              <a:sym typeface="Arial"/>
            </a:endParaRPr>
          </a:p>
        </p:txBody>
      </p:sp>
      <p:sp>
        <p:nvSpPr>
          <p:cNvPr id="524" name="Google Shape;524;p49"/>
          <p:cNvSpPr/>
          <p:nvPr/>
        </p:nvSpPr>
        <p:spPr>
          <a:xfrm rot="10800000">
            <a:off x="2"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Close-up of cotton plants&#10;&#10;AI-generated content may be incorrect.">
            <a:extLst>
              <a:ext uri="{FF2B5EF4-FFF2-40B4-BE49-F238E27FC236}">
                <a16:creationId xmlns:a16="http://schemas.microsoft.com/office/drawing/2014/main" id="{EE2DB1D6-F170-2F44-1C21-6721B8F3A8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 y="0"/>
            <a:ext cx="12185649" cy="686157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1"/>
        <p:cNvGrpSpPr/>
        <p:nvPr/>
      </p:nvGrpSpPr>
      <p:grpSpPr>
        <a:xfrm>
          <a:off x="0" y="0"/>
          <a:ext cx="0" cy="0"/>
          <a:chOff x="0" y="0"/>
          <a:chExt cx="0" cy="0"/>
        </a:xfrm>
      </p:grpSpPr>
      <p:pic>
        <p:nvPicPr>
          <p:cNvPr id="3" name="Picture 2" descr="A bowl of cereal and a spoon&#10;&#10;AI-generated content may be incorrect.">
            <a:extLst>
              <a:ext uri="{FF2B5EF4-FFF2-40B4-BE49-F238E27FC236}">
                <a16:creationId xmlns:a16="http://schemas.microsoft.com/office/drawing/2014/main" id="{56D0A1C4-C8A1-B76A-1DFE-B5505C2FF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pic>
        <p:nvPicPr>
          <p:cNvPr id="3" name="Picture 2" descr="Close-up of corn on the cob&#10;&#10;AI-generated content may be incorrect.">
            <a:extLst>
              <a:ext uri="{FF2B5EF4-FFF2-40B4-BE49-F238E27FC236}">
                <a16:creationId xmlns:a16="http://schemas.microsoft.com/office/drawing/2014/main" id="{6F358F03-581F-AC67-CC66-3C106E4CDD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pic>
        <p:nvPicPr>
          <p:cNvPr id="3" name="Picture 2" descr="Close-up of several crayons&#10;&#10;AI-generated content may be incorrect.">
            <a:extLst>
              <a:ext uri="{FF2B5EF4-FFF2-40B4-BE49-F238E27FC236}">
                <a16:creationId xmlns:a16="http://schemas.microsoft.com/office/drawing/2014/main" id="{27738B56-2CAC-6380-3C1D-42CB4FFD8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pic>
        <p:nvPicPr>
          <p:cNvPr id="3" name="Picture 2" descr="A green field with trees in the background&#10;&#10;AI-generated content may be incorrect.">
            <a:extLst>
              <a:ext uri="{FF2B5EF4-FFF2-40B4-BE49-F238E27FC236}">
                <a16:creationId xmlns:a16="http://schemas.microsoft.com/office/drawing/2014/main" id="{609A8996-1FAF-BE19-E7B1-FD8DF46AFB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pic>
        <p:nvPicPr>
          <p:cNvPr id="3" name="Picture 2" descr="A loaf of bread with seeds&#10;&#10;AI-generated content may be incorrect.">
            <a:extLst>
              <a:ext uri="{FF2B5EF4-FFF2-40B4-BE49-F238E27FC236}">
                <a16:creationId xmlns:a16="http://schemas.microsoft.com/office/drawing/2014/main" id="{BCEC7012-26A3-5633-9DE1-4199A2DBB2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71"/>
        <p:cNvGrpSpPr/>
        <p:nvPr/>
      </p:nvGrpSpPr>
      <p:grpSpPr>
        <a:xfrm>
          <a:off x="0" y="0"/>
          <a:ext cx="0" cy="0"/>
          <a:chOff x="0" y="0"/>
          <a:chExt cx="0" cy="0"/>
        </a:xfrm>
      </p:grpSpPr>
      <p:sp>
        <p:nvSpPr>
          <p:cNvPr id="572" name="Google Shape;572;p55"/>
          <p:cNvSpPr txBox="1"/>
          <p:nvPr/>
        </p:nvSpPr>
        <p:spPr>
          <a:xfrm>
            <a:off x="7464614" y="1783959"/>
            <a:ext cx="4087306" cy="288911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5400"/>
              <a:buFont typeface="Arial"/>
              <a:buNone/>
            </a:pPr>
            <a:r>
              <a:rPr lang="en-US" sz="5400" b="1" i="0" u="none" strike="noStrike" cap="none">
                <a:solidFill>
                  <a:schemeClr val="lt1"/>
                </a:solidFill>
                <a:latin typeface="Calibri"/>
                <a:ea typeface="Calibri"/>
                <a:cs typeface="Calibri"/>
                <a:sym typeface="Calibri"/>
              </a:rPr>
              <a:t>WHEAT</a:t>
            </a:r>
            <a:endParaRPr sz="1400" b="0" i="0" u="none" strike="noStrike" cap="none">
              <a:solidFill>
                <a:srgbClr val="000000"/>
              </a:solidFill>
              <a:latin typeface="Arial"/>
              <a:ea typeface="Arial"/>
              <a:cs typeface="Arial"/>
              <a:sym typeface="Arial"/>
            </a:endParaRPr>
          </a:p>
        </p:txBody>
      </p:sp>
      <p:sp>
        <p:nvSpPr>
          <p:cNvPr id="573" name="Google Shape;573;p55"/>
          <p:cNvSpPr/>
          <p:nvPr/>
        </p:nvSpPr>
        <p:spPr>
          <a:xfrm rot="10800000">
            <a:off x="2"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Close-up of wheat in a field&#10;&#10;AI-generated content may be incorrect.">
            <a:extLst>
              <a:ext uri="{FF2B5EF4-FFF2-40B4-BE49-F238E27FC236}">
                <a16:creationId xmlns:a16="http://schemas.microsoft.com/office/drawing/2014/main" id="{155F9313-E7B7-073F-1E32-060BF1A6B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 y="0"/>
            <a:ext cx="12185649" cy="68615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3" name="Picture 2" descr="A cartoon of a child in a bathtub&#10;&#10;AI-generated content may be incorrect.">
            <a:extLst>
              <a:ext uri="{FF2B5EF4-FFF2-40B4-BE49-F238E27FC236}">
                <a16:creationId xmlns:a16="http://schemas.microsoft.com/office/drawing/2014/main" id="{FE66F2E1-22B8-252D-1171-2C582135C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9"/>
        <p:cNvGrpSpPr/>
        <p:nvPr/>
      </p:nvGrpSpPr>
      <p:grpSpPr>
        <a:xfrm>
          <a:off x="0" y="0"/>
          <a:ext cx="0" cy="0"/>
          <a:chOff x="0" y="0"/>
          <a:chExt cx="0" cy="0"/>
        </a:xfrm>
      </p:grpSpPr>
      <p:pic>
        <p:nvPicPr>
          <p:cNvPr id="3" name="Picture 2" descr="A basket of eggs with one white egg in it&#10;&#10;AI-generated content may be incorrect.">
            <a:extLst>
              <a:ext uri="{FF2B5EF4-FFF2-40B4-BE49-F238E27FC236}">
                <a16:creationId xmlns:a16="http://schemas.microsoft.com/office/drawing/2014/main" id="{F200CF15-E6C4-A4FA-553E-5EF7B5EA89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8"/>
        <p:cNvGrpSpPr/>
        <p:nvPr/>
      </p:nvGrpSpPr>
      <p:grpSpPr>
        <a:xfrm>
          <a:off x="0" y="0"/>
          <a:ext cx="0" cy="0"/>
          <a:chOff x="0" y="0"/>
          <a:chExt cx="0" cy="0"/>
        </a:xfrm>
      </p:grpSpPr>
      <p:pic>
        <p:nvPicPr>
          <p:cNvPr id="3" name="Picture 2" descr="A group of chickens in a fenced area&#10;&#10;AI-generated content may be incorrect.">
            <a:extLst>
              <a:ext uri="{FF2B5EF4-FFF2-40B4-BE49-F238E27FC236}">
                <a16:creationId xmlns:a16="http://schemas.microsoft.com/office/drawing/2014/main" id="{A4C483A8-03B4-7214-632E-22B9DF8C9F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4" name="Google Shape;614;p58"/>
          <p:cNvSpPr>
            <a:spLocks noGrp="1"/>
          </p:cNvSpPr>
          <p:nvPr>
            <p:ph type="sldNum" idx="12"/>
          </p:nvPr>
        </p:nvSpPr>
        <p:spPr>
          <a:xfrm>
            <a:off x="11146536" y="6035040"/>
            <a:ext cx="548640" cy="548640"/>
          </a:xfrm>
          <a:prstGeom prst="ellipse">
            <a:avLst/>
          </a:prstGeom>
          <a:solidFill>
            <a:schemeClr val="dk1">
              <a:alpha val="80000"/>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000"/>
              <a:buNone/>
            </a:pPr>
            <a:fld id="{00000000-1234-1234-1234-123412341234}" type="slidenum">
              <a:rPr lang="en-US">
                <a:solidFill>
                  <a:schemeClr val="lt1"/>
                </a:solidFill>
              </a:rPr>
              <a:t>62</a:t>
            </a:fld>
            <a:endParaRPr>
              <a:solidFill>
                <a:schemeClr val="lt1"/>
              </a:solidFill>
            </a:endParaRPr>
          </a:p>
        </p:txBody>
      </p:sp>
      <p:pic>
        <p:nvPicPr>
          <p:cNvPr id="3" name="Picture 2" descr="A close-up of a pair of jeans&#10;&#10;AI-generated content may be incorrect.">
            <a:extLst>
              <a:ext uri="{FF2B5EF4-FFF2-40B4-BE49-F238E27FC236}">
                <a16:creationId xmlns:a16="http://schemas.microsoft.com/office/drawing/2014/main" id="{5DEECFD3-7A15-D22C-D3E3-B306128052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9"/>
        <p:cNvGrpSpPr/>
        <p:nvPr/>
      </p:nvGrpSpPr>
      <p:grpSpPr>
        <a:xfrm>
          <a:off x="0" y="0"/>
          <a:ext cx="0" cy="0"/>
          <a:chOff x="0" y="0"/>
          <a:chExt cx="0" cy="0"/>
        </a:xfrm>
      </p:grpSpPr>
      <p:pic>
        <p:nvPicPr>
          <p:cNvPr id="3" name="Picture 2" descr="Close-up of a cotton plant&#10;&#10;AI-generated content may be incorrect.">
            <a:extLst>
              <a:ext uri="{FF2B5EF4-FFF2-40B4-BE49-F238E27FC236}">
                <a16:creationId xmlns:a16="http://schemas.microsoft.com/office/drawing/2014/main" id="{9A1BEA42-F816-945E-F34B-73D5FC824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7"/>
        <p:cNvGrpSpPr/>
        <p:nvPr/>
      </p:nvGrpSpPr>
      <p:grpSpPr>
        <a:xfrm>
          <a:off x="0" y="0"/>
          <a:ext cx="0" cy="0"/>
          <a:chOff x="0" y="0"/>
          <a:chExt cx="0" cy="0"/>
        </a:xfrm>
      </p:grpSpPr>
      <p:pic>
        <p:nvPicPr>
          <p:cNvPr id="3" name="Picture 2" descr="Several ice cream cones&#10;&#10;AI-generated content may be incorrect.">
            <a:extLst>
              <a:ext uri="{FF2B5EF4-FFF2-40B4-BE49-F238E27FC236}">
                <a16:creationId xmlns:a16="http://schemas.microsoft.com/office/drawing/2014/main" id="{B58F1C8E-1BC3-C3D7-E431-F291AC7DC0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636"/>
        <p:cNvGrpSpPr/>
        <p:nvPr/>
      </p:nvGrpSpPr>
      <p:grpSpPr>
        <a:xfrm>
          <a:off x="0" y="0"/>
          <a:ext cx="0" cy="0"/>
          <a:chOff x="0" y="0"/>
          <a:chExt cx="0" cy="0"/>
        </a:xfrm>
      </p:grpSpPr>
      <p:pic>
        <p:nvPicPr>
          <p:cNvPr id="3" name="Picture 2" descr="A group of cows eating grain&#10;&#10;AI-generated content may be incorrect.">
            <a:extLst>
              <a:ext uri="{FF2B5EF4-FFF2-40B4-BE49-F238E27FC236}">
                <a16:creationId xmlns:a16="http://schemas.microsoft.com/office/drawing/2014/main" id="{BA286C16-7F9E-85C6-687C-CA474D5BF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pic>
        <p:nvPicPr>
          <p:cNvPr id="3" name="Picture 2" descr="A car at a gas station&#10;&#10;AI-generated content may be incorrect.">
            <a:extLst>
              <a:ext uri="{FF2B5EF4-FFF2-40B4-BE49-F238E27FC236}">
                <a16:creationId xmlns:a16="http://schemas.microsoft.com/office/drawing/2014/main" id="{3D53934D-47DD-269F-F22D-C685BAA202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653"/>
        <p:cNvGrpSpPr/>
        <p:nvPr/>
      </p:nvGrpSpPr>
      <p:grpSpPr>
        <a:xfrm>
          <a:off x="0" y="0"/>
          <a:ext cx="0" cy="0"/>
          <a:chOff x="0" y="0"/>
          <a:chExt cx="0" cy="0"/>
        </a:xfrm>
      </p:grpSpPr>
      <p:sp>
        <p:nvSpPr>
          <p:cNvPr id="654" name="Google Shape;654;p63"/>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6" name="Google Shape;656;p63"/>
          <p:cNvSpPr txBox="1"/>
          <p:nvPr/>
        </p:nvSpPr>
        <p:spPr>
          <a:xfrm>
            <a:off x="6234329" y="2279018"/>
            <a:ext cx="5314543" cy="337592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9600"/>
              <a:buFont typeface="Arial"/>
              <a:buChar char="•"/>
            </a:pPr>
            <a:r>
              <a:rPr lang="en-US" sz="9600" b="1" i="0" u="none" strike="noStrike" cap="none">
                <a:solidFill>
                  <a:schemeClr val="lt1"/>
                </a:solidFill>
                <a:latin typeface="Calibri"/>
                <a:ea typeface="Calibri"/>
                <a:cs typeface="Calibri"/>
                <a:sym typeface="Calibri"/>
              </a:rPr>
              <a:t>CORN</a:t>
            </a:r>
            <a:endParaRPr sz="1800" b="0" i="0" u="none" strike="noStrike" cap="none">
              <a:solidFill>
                <a:schemeClr val="lt1"/>
              </a:solidFill>
              <a:latin typeface="Calibri"/>
              <a:ea typeface="Calibri"/>
              <a:cs typeface="Calibri"/>
              <a:sym typeface="Calibri"/>
            </a:endParaRPr>
          </a:p>
        </p:txBody>
      </p:sp>
      <p:pic>
        <p:nvPicPr>
          <p:cNvPr id="3" name="Picture 2" descr="Close-up of corn on the cob&#10;&#10;AI-generated content may be incorrect.">
            <a:extLst>
              <a:ext uri="{FF2B5EF4-FFF2-40B4-BE49-F238E27FC236}">
                <a16:creationId xmlns:a16="http://schemas.microsoft.com/office/drawing/2014/main" id="{3CB93D1D-3E30-871B-CC43-4939BEA96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1"/>
        <p:cNvGrpSpPr/>
        <p:nvPr/>
      </p:nvGrpSpPr>
      <p:grpSpPr>
        <a:xfrm>
          <a:off x="0" y="0"/>
          <a:ext cx="0" cy="0"/>
          <a:chOff x="0" y="0"/>
          <a:chExt cx="0" cy="0"/>
        </a:xfrm>
      </p:grpSpPr>
      <p:sp>
        <p:nvSpPr>
          <p:cNvPr id="664" name="Google Shape;66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00"/>
              <a:buNone/>
            </a:pPr>
            <a:fld id="{00000000-1234-1234-1234-123412341234}" type="slidenum">
              <a:rPr lang="en-US"/>
              <a:t>68</a:t>
            </a:fld>
            <a:endParaRPr/>
          </a:p>
        </p:txBody>
      </p:sp>
      <p:pic>
        <p:nvPicPr>
          <p:cNvPr id="3" name="Picture 2" descr="A baseball glove and balls on grass&#10;&#10;AI-generated content may be incorrect.">
            <a:extLst>
              <a:ext uri="{FF2B5EF4-FFF2-40B4-BE49-F238E27FC236}">
                <a16:creationId xmlns:a16="http://schemas.microsoft.com/office/drawing/2014/main" id="{3DE1CCFC-D887-5672-ECBD-FC7CD507D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8"/>
        <p:cNvGrpSpPr/>
        <p:nvPr/>
      </p:nvGrpSpPr>
      <p:grpSpPr>
        <a:xfrm>
          <a:off x="0" y="0"/>
          <a:ext cx="0" cy="0"/>
          <a:chOff x="0" y="0"/>
          <a:chExt cx="0" cy="0"/>
        </a:xfrm>
      </p:grpSpPr>
      <p:pic>
        <p:nvPicPr>
          <p:cNvPr id="3" name="Picture 2" descr="A close-up of a bull&#10;&#10;AI-generated content may be incorrect.">
            <a:extLst>
              <a:ext uri="{FF2B5EF4-FFF2-40B4-BE49-F238E27FC236}">
                <a16:creationId xmlns:a16="http://schemas.microsoft.com/office/drawing/2014/main" id="{706CBA83-8942-9067-D967-BAA0842A92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3" name="Picture 2" descr="A cartoon of a child brushing her teeth&#10;&#10;AI-generated content may be incorrect.">
            <a:extLst>
              <a:ext uri="{FF2B5EF4-FFF2-40B4-BE49-F238E27FC236}">
                <a16:creationId xmlns:a16="http://schemas.microsoft.com/office/drawing/2014/main" id="{94370834-725D-6587-F9E2-42C60D9410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6"/>
          <p:cNvSpPr txBox="1">
            <a:spLocks noGrp="1"/>
          </p:cNvSpPr>
          <p:nvPr>
            <p:ph type="title"/>
          </p:nvPr>
        </p:nvSpPr>
        <p:spPr>
          <a:xfrm>
            <a:off x="825025" y="1666430"/>
            <a:ext cx="10541950" cy="204230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a:t>Let’s sing a song</a:t>
            </a:r>
            <a:endParaRPr/>
          </a:p>
        </p:txBody>
      </p:sp>
      <p:pic>
        <p:nvPicPr>
          <p:cNvPr id="5" name="Picture 4" descr="A person singing into a microphone&#10;&#10;AI-generated content may be incorrect.">
            <a:extLst>
              <a:ext uri="{FF2B5EF4-FFF2-40B4-BE49-F238E27FC236}">
                <a16:creationId xmlns:a16="http://schemas.microsoft.com/office/drawing/2014/main" id="{62D997D2-0F60-82F0-8887-A109D7309C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7"/>
          <p:cNvSpPr txBox="1">
            <a:spLocks noGrp="1"/>
          </p:cNvSpPr>
          <p:nvPr>
            <p:ph type="sldNum" idx="12"/>
          </p:nvPr>
        </p:nvSpPr>
        <p:spPr>
          <a:xfrm>
            <a:off x="445477" y="6321180"/>
            <a:ext cx="404446" cy="1365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512C1D"/>
                </a:solidFill>
                <a:latin typeface="Arial"/>
                <a:ea typeface="Arial"/>
                <a:cs typeface="Arial"/>
                <a:sym typeface="Arial"/>
              </a:rPr>
              <a:t>71</a:t>
            </a:fld>
            <a:endParaRPr sz="1200" b="0" i="0" u="none" strike="noStrike" cap="none">
              <a:solidFill>
                <a:srgbClr val="512C1D"/>
              </a:solidFill>
              <a:latin typeface="Arial"/>
              <a:ea typeface="Arial"/>
              <a:cs typeface="Arial"/>
              <a:sym typeface="Arial"/>
            </a:endParaRPr>
          </a:p>
        </p:txBody>
      </p:sp>
      <p:pic>
        <p:nvPicPr>
          <p:cNvPr id="3" name="Picture 2" descr="A blue and orange background with white text&#10;&#10;AI-generated content may be incorrect.">
            <a:extLst>
              <a:ext uri="{FF2B5EF4-FFF2-40B4-BE49-F238E27FC236}">
                <a16:creationId xmlns:a16="http://schemas.microsoft.com/office/drawing/2014/main" id="{C3ECDC4F-93FC-6789-414A-06CB94E23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3" name="Picture 2" descr="A child standing next to a mascot&#10;&#10;AI-generated content may be incorrect.">
            <a:extLst>
              <a:ext uri="{FF2B5EF4-FFF2-40B4-BE49-F238E27FC236}">
                <a16:creationId xmlns:a16="http://schemas.microsoft.com/office/drawing/2014/main" id="{C571FD05-01EB-E8BB-197D-D84AD3A2F3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65F2F22A-3BC4-4D70-52CF-728F18A46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descr="A cartoon of a child&#10;&#10;AI-generated content may be incorrect.">
            <a:extLst>
              <a:ext uri="{FF2B5EF4-FFF2-40B4-BE49-F238E27FC236}">
                <a16:creationId xmlns:a16="http://schemas.microsoft.com/office/drawing/2014/main" id="{DD9CAB0A-B368-234E-C892-2A5A39411F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descr="A cartoon of a child holding a bowl of cereal and a glass of juice&#10;&#10;AI-generated content may be incorrect.">
            <a:extLst>
              <a:ext uri="{FF2B5EF4-FFF2-40B4-BE49-F238E27FC236}">
                <a16:creationId xmlns:a16="http://schemas.microsoft.com/office/drawing/2014/main" id="{5DFA25FA-9C79-CD29-5D12-CB6C3BECEA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442F0C2FC19E43B998F0755D2F3E6A" ma:contentTypeVersion="16" ma:contentTypeDescription="Create a new document." ma:contentTypeScope="" ma:versionID="fb0042210c0cb84c0bfbb898d9aa331d">
  <xsd:schema xmlns:xsd="http://www.w3.org/2001/XMLSchema" xmlns:xs="http://www.w3.org/2001/XMLSchema" xmlns:p="http://schemas.microsoft.com/office/2006/metadata/properties" xmlns:ns2="d24e3079-912b-4461-be78-de62aaca8b99" xmlns:ns3="57e8c846-93b2-48d3-8105-007626a44b2a" targetNamespace="http://schemas.microsoft.com/office/2006/metadata/properties" ma:root="true" ma:fieldsID="7ef41e43e100ab637b0e6c3492acbca8" ns2:_="" ns3:_="">
    <xsd:import namespace="d24e3079-912b-4461-be78-de62aaca8b99"/>
    <xsd:import namespace="57e8c846-93b2-48d3-8105-007626a44b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e3079-912b-4461-be78-de62aaca8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b9db739-1ef4-4365-af9c-f2684076e8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e8c846-93b2-48d3-8105-007626a44b2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24989e-8a63-4413-aeed-f5542c02493e}" ma:internalName="TaxCatchAll" ma:showField="CatchAllData" ma:web="57e8c846-93b2-48d3-8105-007626a44b2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24e3079-912b-4461-be78-de62aaca8b99">
      <Terms xmlns="http://schemas.microsoft.com/office/infopath/2007/PartnerControls"/>
    </lcf76f155ced4ddcb4097134ff3c332f>
    <TaxCatchAll xmlns="57e8c846-93b2-48d3-8105-007626a44b2a" xsi:nil="true"/>
  </documentManagement>
</p:properties>
</file>

<file path=customXml/itemProps1.xml><?xml version="1.0" encoding="utf-8"?>
<ds:datastoreItem xmlns:ds="http://schemas.openxmlformats.org/officeDocument/2006/customXml" ds:itemID="{DEF933E4-C841-4165-8743-6EE1ACE88DC1}">
  <ds:schemaRefs>
    <ds:schemaRef ds:uri="http://schemas.microsoft.com/sharepoint/v3/contenttype/forms"/>
  </ds:schemaRefs>
</ds:datastoreItem>
</file>

<file path=customXml/itemProps2.xml><?xml version="1.0" encoding="utf-8"?>
<ds:datastoreItem xmlns:ds="http://schemas.openxmlformats.org/officeDocument/2006/customXml" ds:itemID="{AE1BF2EF-4085-4BA3-B22F-1E10117D11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4e3079-912b-4461-be78-de62aaca8b99"/>
    <ds:schemaRef ds:uri="57e8c846-93b2-48d3-8105-007626a44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E4464A-3665-4098-96F3-69FEE90BEC6F}">
  <ds:schemaRefs>
    <ds:schemaRef ds:uri="http://schemas.microsoft.com/office/2006/metadata/properties"/>
    <ds:schemaRef ds:uri="http://schemas.microsoft.com/office/infopath/2007/PartnerControls"/>
    <ds:schemaRef ds:uri="d24e3079-912b-4461-be78-de62aaca8b99"/>
    <ds:schemaRef ds:uri="57e8c846-93b2-48d3-8105-007626a44b2a"/>
  </ds:schemaRefs>
</ds:datastoreItem>
</file>

<file path=docProps/app.xml><?xml version="1.0" encoding="utf-8"?>
<Properties xmlns="http://schemas.openxmlformats.org/officeDocument/2006/extended-properties" xmlns:vt="http://schemas.openxmlformats.org/officeDocument/2006/docPropsVTypes">
  <TotalTime>4</TotalTime>
  <Words>3062</Words>
  <Application>Microsoft Macintosh PowerPoint</Application>
  <PresentationFormat>Widescreen</PresentationFormat>
  <Paragraphs>354</Paragraphs>
  <Slides>74</Slides>
  <Notes>74</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74</vt:i4>
      </vt:variant>
    </vt:vector>
  </HeadingPairs>
  <TitlesOfParts>
    <vt:vector size="79" baseType="lpstr">
      <vt:lpstr>Arial</vt:lpstr>
      <vt:lpstr>Calibri</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sing a song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Regina Garceau</dc:creator>
  <cp:lastModifiedBy>Emily Zettlemoyer</cp:lastModifiedBy>
  <cp:revision>4</cp:revision>
  <dcterms:created xsi:type="dcterms:W3CDTF">2021-01-18T19:01:16Z</dcterms:created>
  <dcterms:modified xsi:type="dcterms:W3CDTF">2025-12-16T20:51:37Z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0x0101008F442F0C2FC19E43B998F0755D2F3E6A</vt:lpwstr>
  </property>
</Properties>
</file>