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74" r:id="rId4"/>
    <p:sldId id="289" r:id="rId5"/>
    <p:sldId id="290" r:id="rId6"/>
    <p:sldId id="291" r:id="rId7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622"/>
    <a:srgbClr val="000000"/>
    <a:srgbClr val="007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DE787-80B3-47C1-9C11-7128317777BD}" v="1" dt="2023-07-31T16:06:08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i Frucci" userId="48b22768-4601-44db-a061-c47dfc5f244e" providerId="ADAL" clId="{118DE787-80B3-47C1-9C11-7128317777BD}"/>
    <pc:docChg chg="custSel addSld modSld sldOrd">
      <pc:chgData name="Vicki Frucci" userId="48b22768-4601-44db-a061-c47dfc5f244e" providerId="ADAL" clId="{118DE787-80B3-47C1-9C11-7128317777BD}" dt="2023-07-31T16:20:54.819" v="1343"/>
      <pc:docMkLst>
        <pc:docMk/>
      </pc:docMkLst>
      <pc:sldChg chg="addSp modSp mod">
        <pc:chgData name="Vicki Frucci" userId="48b22768-4601-44db-a061-c47dfc5f244e" providerId="ADAL" clId="{118DE787-80B3-47C1-9C11-7128317777BD}" dt="2023-07-31T16:09:33.864" v="269" actId="20577"/>
        <pc:sldMkLst>
          <pc:docMk/>
          <pc:sldMk cId="717966170" sldId="274"/>
        </pc:sldMkLst>
        <pc:spChg chg="add mod">
          <ac:chgData name="Vicki Frucci" userId="48b22768-4601-44db-a061-c47dfc5f244e" providerId="ADAL" clId="{118DE787-80B3-47C1-9C11-7128317777BD}" dt="2023-07-31T16:09:33.864" v="269" actId="20577"/>
          <ac:spMkLst>
            <pc:docMk/>
            <pc:sldMk cId="717966170" sldId="274"/>
            <ac:spMk id="2" creationId="{7DDEDDAB-A058-0793-3F29-35EE1DE3BBDE}"/>
          </ac:spMkLst>
        </pc:spChg>
      </pc:sldChg>
      <pc:sldChg chg="ord">
        <pc:chgData name="Vicki Frucci" userId="48b22768-4601-44db-a061-c47dfc5f244e" providerId="ADAL" clId="{118DE787-80B3-47C1-9C11-7128317777BD}" dt="2023-07-31T16:20:54.819" v="1343"/>
        <pc:sldMkLst>
          <pc:docMk/>
          <pc:sldMk cId="1921949665" sldId="289"/>
        </pc:sldMkLst>
      </pc:sldChg>
      <pc:sldChg chg="delSp modSp add mod">
        <pc:chgData name="Vicki Frucci" userId="48b22768-4601-44db-a061-c47dfc5f244e" providerId="ADAL" clId="{118DE787-80B3-47C1-9C11-7128317777BD}" dt="2023-07-31T16:20:00.879" v="1341" actId="207"/>
        <pc:sldMkLst>
          <pc:docMk/>
          <pc:sldMk cId="1609380307" sldId="291"/>
        </pc:sldMkLst>
        <pc:spChg chg="mod">
          <ac:chgData name="Vicki Frucci" userId="48b22768-4601-44db-a061-c47dfc5f244e" providerId="ADAL" clId="{118DE787-80B3-47C1-9C11-7128317777BD}" dt="2023-07-31T16:10:56.153" v="280" actId="20577"/>
          <ac:spMkLst>
            <pc:docMk/>
            <pc:sldMk cId="1609380307" sldId="291"/>
            <ac:spMk id="2" creationId="{E504BA50-9E3B-CED1-F775-4A9EF2436761}"/>
          </ac:spMkLst>
        </pc:spChg>
        <pc:spChg chg="mod">
          <ac:chgData name="Vicki Frucci" userId="48b22768-4601-44db-a061-c47dfc5f244e" providerId="ADAL" clId="{118DE787-80B3-47C1-9C11-7128317777BD}" dt="2023-07-31T16:20:00.879" v="1341" actId="207"/>
          <ac:spMkLst>
            <pc:docMk/>
            <pc:sldMk cId="1609380307" sldId="291"/>
            <ac:spMk id="3" creationId="{98E260E1-4982-FFE2-4224-4852DBE80975}"/>
          </ac:spMkLst>
        </pc:spChg>
        <pc:spChg chg="del">
          <ac:chgData name="Vicki Frucci" userId="48b22768-4601-44db-a061-c47dfc5f244e" providerId="ADAL" clId="{118DE787-80B3-47C1-9C11-7128317777BD}" dt="2023-07-31T16:11:01.177" v="283" actId="478"/>
          <ac:spMkLst>
            <pc:docMk/>
            <pc:sldMk cId="1609380307" sldId="291"/>
            <ac:spMk id="4" creationId="{57E04D7F-99CF-D615-8876-5454A4491FD8}"/>
          </ac:spMkLst>
        </pc:spChg>
        <pc:picChg chg="del">
          <ac:chgData name="Vicki Frucci" userId="48b22768-4601-44db-a061-c47dfc5f244e" providerId="ADAL" clId="{118DE787-80B3-47C1-9C11-7128317777BD}" dt="2023-07-31T16:10:59.734" v="282" actId="478"/>
          <ac:picMkLst>
            <pc:docMk/>
            <pc:sldMk cId="1609380307" sldId="291"/>
            <ac:picMk id="7" creationId="{93DAACA8-35D8-B0EC-5816-361F511C6EA8}"/>
          </ac:picMkLst>
        </pc:picChg>
        <pc:picChg chg="del">
          <ac:chgData name="Vicki Frucci" userId="48b22768-4601-44db-a061-c47dfc5f244e" providerId="ADAL" clId="{118DE787-80B3-47C1-9C11-7128317777BD}" dt="2023-07-31T16:10:59.032" v="281" actId="478"/>
          <ac:picMkLst>
            <pc:docMk/>
            <pc:sldMk cId="1609380307" sldId="291"/>
            <ac:picMk id="10" creationId="{F8204AD5-D600-68B1-D2A2-0D4C3943FF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4D5E069-352A-4F30-BEBC-A5BBB185BD1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764BB95-1D2A-4E62-B381-B831F7721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2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sentation title here">
            <a:extLst>
              <a:ext uri="{FF2B5EF4-FFF2-40B4-BE49-F238E27FC236}">
                <a16:creationId xmlns:a16="http://schemas.microsoft.com/office/drawing/2014/main" id="{A4F63B63-1DD1-450F-81ED-0B872D4819E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5699188"/>
            <a:ext cx="12192000" cy="592669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  <a:endParaRPr dirty="0"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75DE612B-2C85-4BA9-AFF3-11C91B03A99F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0" y="6140310"/>
            <a:ext cx="12192000" cy="40896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 b="1">
                <a:solidFill>
                  <a:srgbClr val="EF76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457200" algn="ctr">
              <a:buSzTx/>
              <a:buFontTx/>
              <a:buNone/>
              <a:defRPr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914400" algn="ctr">
              <a:buSzTx/>
              <a:buFontTx/>
              <a:buNone/>
              <a:defRPr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1371600" algn="ctr">
              <a:buSzTx/>
              <a:buFontTx/>
              <a:buNone/>
              <a:defRPr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1828800" algn="ctr">
              <a:buSzTx/>
              <a:buFontTx/>
              <a:buNone/>
              <a:defRPr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dirty="0"/>
              <a:t>Subtitle Here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026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C12C61B-1322-4351-961D-06460379E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EAB4BB-939B-4150-9E47-2252FBE9A7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rgbClr val="EF76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Content One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4B75A28-865D-4EB2-9F1F-25E222195B3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968350-D03C-4B98-B406-2BBC3F839E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rgbClr val="EF76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Content Two Title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E8BD4550-8E8E-4D53-A04E-3D7DDCD8C87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0AD9F17-90A9-44E7-A5DF-E2C6BF0B90F9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4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2EB65C-B590-4D44-8D7A-4D17107A2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4D55335-CCDF-4DAE-B59B-5CD00F489A9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5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512697F3-4BF4-4C32-9865-10AC73AA056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96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79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title here">
            <a:extLst>
              <a:ext uri="{FF2B5EF4-FFF2-40B4-BE49-F238E27FC236}">
                <a16:creationId xmlns:a16="http://schemas.microsoft.com/office/drawing/2014/main" id="{D7EE65CE-2CF5-4C3C-B7E7-052537292AB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0467" y="2103437"/>
            <a:ext cx="1051106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326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 here">
            <a:extLst>
              <a:ext uri="{FF2B5EF4-FFF2-40B4-BE49-F238E27FC236}">
                <a16:creationId xmlns:a16="http://schemas.microsoft.com/office/drawing/2014/main" id="{A074EBA3-D85B-4809-B905-112A07D806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9923" y="365125"/>
            <a:ext cx="1051106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  <a:endParaRPr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80D8CAC6-4012-4061-A344-C2D7F3C2A9E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9923" y="1825625"/>
            <a:ext cx="10511065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marL="914400" indent="0">
              <a:buNone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Content here</a:t>
            </a:r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DD1CEE6D-35D3-41DB-B829-A49ECAAD100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9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title here">
            <a:extLst>
              <a:ext uri="{FF2B5EF4-FFF2-40B4-BE49-F238E27FC236}">
                <a16:creationId xmlns:a16="http://schemas.microsoft.com/office/drawing/2014/main" id="{43F2BB33-D5AC-47C4-956A-D8026411CB7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9924" y="365125"/>
            <a:ext cx="10503876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  <a:endParaRPr dirty="0"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73B31277-B034-4B60-AC2A-938755813617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49924" y="1825625"/>
            <a:ext cx="5246076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dirty="0"/>
              <a:t>Content </a:t>
            </a:r>
            <a:r>
              <a:rPr lang="en-US" dirty="0"/>
              <a:t>h</a:t>
            </a:r>
            <a:r>
              <a:rPr dirty="0"/>
              <a:t>ere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F735F25-EB66-4C32-A39D-9DF1B758B8E8}"/>
              </a:ext>
            </a:extLst>
          </p:cNvPr>
          <p:cNvSpPr>
            <a:spLocks noGrp="1"/>
          </p:cNvSpPr>
          <p:nvPr>
            <p:ph type="pic" sz="half" idx="13" hasCustomPrompt="1"/>
          </p:nvPr>
        </p:nvSpPr>
        <p:spPr>
          <a:xfrm>
            <a:off x="6254151" y="1825625"/>
            <a:ext cx="5099649" cy="4351338"/>
          </a:xfrm>
          <a:prstGeom prst="rect">
            <a:avLst/>
          </a:prstGeom>
        </p:spPr>
        <p:txBody>
          <a:bodyPr lIns="91439" rIns="91439">
            <a:no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Photo Here</a:t>
            </a:r>
            <a:endParaRPr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14FBFC6-19EE-4857-8E90-D9A008DB780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0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390C-1C0B-4FEE-ACA0-316827DDF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92915-3AB8-4542-9602-592183FA05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rgbClr val="EF76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Content One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12EF2-B33F-4E9E-B10D-87543917D0E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7D1B8-FD5B-4D97-B973-E6459409ED0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200" b="1">
                <a:solidFill>
                  <a:srgbClr val="EF76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Content Two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E82AA-4DD2-4F63-A8F8-905BA73A80E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here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14066A1-C97C-4F8E-B946-70073BD0478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1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2EB65C-B590-4D44-8D7A-4D17107A2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10865FFD-0564-4488-8A16-BF2694B8D7A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3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0BF999E4-A84A-47F6-B625-100C8C0C85D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 here">
            <a:extLst>
              <a:ext uri="{FF2B5EF4-FFF2-40B4-BE49-F238E27FC236}">
                <a16:creationId xmlns:a16="http://schemas.microsoft.com/office/drawing/2014/main" id="{F484A42C-33E4-43B7-8C8A-0076E2CF457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9923" y="365125"/>
            <a:ext cx="1051106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  <a:endParaRPr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01536FCB-6343-4188-B6DD-B878E8A31C3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9923" y="1825625"/>
            <a:ext cx="10511065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marL="914400" indent="0">
              <a:buNone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Content here</a:t>
            </a:r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2AEC703-7FAB-42D2-9E30-BDD017E60B2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9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title here">
            <a:extLst>
              <a:ext uri="{FF2B5EF4-FFF2-40B4-BE49-F238E27FC236}">
                <a16:creationId xmlns:a16="http://schemas.microsoft.com/office/drawing/2014/main" id="{B946C3D4-A062-465D-ABEF-04C3FAB2359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9924" y="365125"/>
            <a:ext cx="10503876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  <a:endParaRPr dirty="0"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0A2A840A-2409-4B46-BF6D-62B2E61D2005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49924" y="1825625"/>
            <a:ext cx="5246076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dirty="0"/>
              <a:t>Content </a:t>
            </a:r>
            <a:r>
              <a:rPr lang="en-US" dirty="0"/>
              <a:t>h</a:t>
            </a:r>
            <a:r>
              <a:rPr dirty="0"/>
              <a:t>ere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0D4D7D0-8FD8-4DF5-B58B-5DC8BB5155C3}"/>
              </a:ext>
            </a:extLst>
          </p:cNvPr>
          <p:cNvSpPr>
            <a:spLocks noGrp="1"/>
          </p:cNvSpPr>
          <p:nvPr>
            <p:ph type="pic" sz="half" idx="13" hasCustomPrompt="1"/>
          </p:nvPr>
        </p:nvSpPr>
        <p:spPr>
          <a:xfrm>
            <a:off x="6254151" y="1825625"/>
            <a:ext cx="5099649" cy="4351338"/>
          </a:xfrm>
          <a:prstGeom prst="rect">
            <a:avLst/>
          </a:prstGeom>
        </p:spPr>
        <p:txBody>
          <a:bodyPr lIns="91439" rIns="91439">
            <a:noAutofit/>
          </a:bodyPr>
          <a:lstStyle>
            <a:lvl1pPr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Photo Here</a:t>
            </a:r>
            <a:endParaRPr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99FCAD4-997E-44BA-8E67-52C7BDBCA2D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6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02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0" r:id="rId12"/>
    <p:sldLayoutId id="2147483659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rgbClr val="EF762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gnshop.rodeohouston.com/Account/Logi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D39D-D348-4963-8ACF-08F095850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GRAPHICS AND SIGNAGE COMMITTEE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09D25-064A-252D-23D2-5C533BD9FA1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SIGN REQUESTS</a:t>
            </a:r>
          </a:p>
        </p:txBody>
      </p:sp>
    </p:spTree>
    <p:extLst>
      <p:ext uri="{BB962C8B-B14F-4D97-AF65-F5344CB8AC3E}">
        <p14:creationId xmlns:p14="http://schemas.microsoft.com/office/powerpoint/2010/main" val="212681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C0F0-C7EB-402E-AAC5-C0728216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G&amp;S Sign shop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90D9EE-684D-43C8-AE68-5E4C4D426ABD}"/>
              </a:ext>
            </a:extLst>
          </p:cNvPr>
          <p:cNvCxnSpPr/>
          <p:nvPr/>
        </p:nvCxnSpPr>
        <p:spPr>
          <a:xfrm>
            <a:off x="914400" y="1411550"/>
            <a:ext cx="1017381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5B6F795-7273-6DB3-16F0-1E8A4A0EA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18" y="346868"/>
            <a:ext cx="2432709" cy="1618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85600B-BA54-75C2-BCCB-7D587771558E}"/>
              </a:ext>
            </a:extLst>
          </p:cNvPr>
          <p:cNvSpPr txBox="1"/>
          <p:nvPr/>
        </p:nvSpPr>
        <p:spPr>
          <a:xfrm>
            <a:off x="555818" y="2176775"/>
            <a:ext cx="113313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Graphics and Signage Committee has a Sign Shop at NRG and produces signs for HLSR and committees. </a:t>
            </a: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800" b="1" dirty="0">
                <a:solidFill>
                  <a:srgbClr val="EF7622"/>
                </a:solidFill>
              </a:rPr>
              <a:t>Off-Season (April – January) 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    	No regular Hours of Operation</a:t>
            </a:r>
            <a:b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					Print On Demand. Please allow 4 weeks.</a:t>
            </a:r>
          </a:p>
          <a:p>
            <a:endParaRPr lang="en-US" sz="2800" b="1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800" b="1" dirty="0">
                <a:solidFill>
                  <a:srgbClr val="EF7622"/>
                </a:solidFill>
              </a:rPr>
              <a:t>Showtime (Feb 15 – Mar 17) 	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Regular Shifts, 3 Day Turn Around Time  </a:t>
            </a:r>
            <a:b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  <a:t>					Depending on project specifications</a:t>
            </a:r>
            <a:br>
              <a:rPr lang="en-US" sz="2800" b="1" dirty="0">
                <a:solidFill>
                  <a:schemeClr val="accent6">
                    <a:lumMod val="10000"/>
                  </a:schemeClr>
                </a:solidFill>
              </a:rPr>
            </a:b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02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F6E61-20EA-03D1-EB90-83E5AF4E8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380" y="976189"/>
            <a:ext cx="4937154" cy="533330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F90CEC3-B042-7787-B773-1B27B28B4A7D}"/>
              </a:ext>
            </a:extLst>
          </p:cNvPr>
          <p:cNvSpPr/>
          <p:nvPr/>
        </p:nvSpPr>
        <p:spPr>
          <a:xfrm>
            <a:off x="5277957" y="4848837"/>
            <a:ext cx="2032000" cy="276836"/>
          </a:xfrm>
          <a:prstGeom prst="ellipse">
            <a:avLst/>
          </a:prstGeom>
          <a:noFill/>
          <a:ln w="38100">
            <a:solidFill>
              <a:srgbClr val="EF7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EED620-296A-CC23-2ACA-D282CFF51B1D}"/>
              </a:ext>
            </a:extLst>
          </p:cNvPr>
          <p:cNvCxnSpPr/>
          <p:nvPr/>
        </p:nvCxnSpPr>
        <p:spPr>
          <a:xfrm>
            <a:off x="3363986" y="4383247"/>
            <a:ext cx="1761688" cy="604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CC16245-8AB4-B6B6-FD91-40D54184D23A}"/>
              </a:ext>
            </a:extLst>
          </p:cNvPr>
          <p:cNvSpPr txBox="1"/>
          <p:nvPr/>
        </p:nvSpPr>
        <p:spPr>
          <a:xfrm>
            <a:off x="1660321" y="329858"/>
            <a:ext cx="887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signshop.rodeohouston.com/Account/Login</a:t>
            </a:r>
            <a:endParaRPr lang="en-US" sz="3600" u="sng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EDDAB-A058-0793-3F29-35EE1DE3BBDE}"/>
              </a:ext>
            </a:extLst>
          </p:cNvPr>
          <p:cNvSpPr txBox="1"/>
          <p:nvPr/>
        </p:nvSpPr>
        <p:spPr>
          <a:xfrm>
            <a:off x="524107" y="1427356"/>
            <a:ext cx="28398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To request a sign, go to the online order site and complete the form and upload your approved artwork for the signage.</a:t>
            </a:r>
          </a:p>
          <a:p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Be sure to include a phone number and email for questions and notifications.</a:t>
            </a:r>
          </a:p>
          <a:p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Allow 4 weeks minimum.</a:t>
            </a:r>
          </a:p>
          <a:p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6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4BA50-9E3B-CED1-F775-4A9EF243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93" y="365125"/>
            <a:ext cx="9599095" cy="1325563"/>
          </a:xfrm>
        </p:spPr>
        <p:txBody>
          <a:bodyPr/>
          <a:lstStyle/>
          <a:p>
            <a:r>
              <a:rPr lang="en-US" dirty="0"/>
              <a:t>TYPES OF SIGNAGE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7E04D7F-99CF-D615-8876-5454A4491FD8}"/>
              </a:ext>
            </a:extLst>
          </p:cNvPr>
          <p:cNvSpPr txBox="1">
            <a:spLocks/>
          </p:cNvSpPr>
          <p:nvPr/>
        </p:nvSpPr>
        <p:spPr>
          <a:xfrm>
            <a:off x="7511207" y="1583978"/>
            <a:ext cx="2194360" cy="40461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EF7622"/>
                </a:solidFill>
              </a:rPr>
              <a:t>Specific Artwork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AACA8-35D8-B0EC-5816-361F511C6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540" y="2002925"/>
            <a:ext cx="2835694" cy="4216671"/>
          </a:xfrm>
          <a:prstGeom prst="rect">
            <a:avLst/>
          </a:prstGeom>
          <a:ln w="9525">
            <a:solidFill>
              <a:schemeClr val="accent3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204AD5-D600-68B1-D2A2-0D4C3943F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75" y="2598078"/>
            <a:ext cx="5061725" cy="30263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91C51-1EB7-4DE6-AA8B-33EB7D3D6D5D}"/>
              </a:ext>
            </a:extLst>
          </p:cNvPr>
          <p:cNvCxnSpPr/>
          <p:nvPr/>
        </p:nvCxnSpPr>
        <p:spPr>
          <a:xfrm>
            <a:off x="914400" y="1411550"/>
            <a:ext cx="1017381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B0B8027-C6BE-A4C2-C9AA-17108004B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18" y="346868"/>
            <a:ext cx="2432709" cy="161803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260E1-4982-FFE2-4224-4852DBE8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4078" y="1960530"/>
            <a:ext cx="2442118" cy="5284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400" dirty="0">
                <a:solidFill>
                  <a:srgbClr val="EF7622"/>
                </a:solidFill>
              </a:rPr>
              <a:t>Show Background</a:t>
            </a:r>
          </a:p>
        </p:txBody>
      </p:sp>
    </p:spTree>
    <p:extLst>
      <p:ext uri="{BB962C8B-B14F-4D97-AF65-F5344CB8AC3E}">
        <p14:creationId xmlns:p14="http://schemas.microsoft.com/office/powerpoint/2010/main" val="192194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C0F0-C7EB-402E-AAC5-C0728216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015" y="365125"/>
            <a:ext cx="8483973" cy="1325563"/>
          </a:xfrm>
        </p:spPr>
        <p:txBody>
          <a:bodyPr>
            <a:normAutofit/>
          </a:bodyPr>
          <a:lstStyle/>
          <a:p>
            <a:r>
              <a:rPr lang="en-US" dirty="0"/>
              <a:t>Basic Process Flow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90D9EE-684D-43C8-AE68-5E4C4D426ABD}"/>
              </a:ext>
            </a:extLst>
          </p:cNvPr>
          <p:cNvCxnSpPr/>
          <p:nvPr/>
        </p:nvCxnSpPr>
        <p:spPr>
          <a:xfrm>
            <a:off x="914400" y="1411550"/>
            <a:ext cx="1017381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73ADABE-93A2-8F2F-8558-A78B22273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3" y="1507815"/>
            <a:ext cx="10521244" cy="43503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4DF87D-4636-0F98-0920-D4F2B1CA9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18" y="346868"/>
            <a:ext cx="2432709" cy="16180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73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4BA50-9E3B-CED1-F775-4A9EF243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893" y="365125"/>
            <a:ext cx="9599095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91C51-1EB7-4DE6-AA8B-33EB7D3D6D5D}"/>
              </a:ext>
            </a:extLst>
          </p:cNvPr>
          <p:cNvCxnSpPr/>
          <p:nvPr/>
        </p:nvCxnSpPr>
        <p:spPr>
          <a:xfrm>
            <a:off x="914400" y="1411550"/>
            <a:ext cx="1017381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B0B8027-C6BE-A4C2-C9AA-17108004B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8" y="346868"/>
            <a:ext cx="2432709" cy="161803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260E1-4982-FFE2-4224-4852DBE80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011" y="2163337"/>
            <a:ext cx="10446588" cy="328311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EF7622"/>
                </a:solidFill>
              </a:rPr>
              <a:t>Please go through your </a:t>
            </a:r>
            <a:r>
              <a:rPr lang="en-US" sz="4000" u="sng" dirty="0">
                <a:solidFill>
                  <a:schemeClr val="bg1"/>
                </a:solidFill>
              </a:rPr>
              <a:t>Staff Coordinator </a:t>
            </a:r>
            <a:r>
              <a:rPr lang="en-US" sz="4000" dirty="0">
                <a:solidFill>
                  <a:srgbClr val="EF7622"/>
                </a:solidFill>
              </a:rPr>
              <a:t>with any questions and </a:t>
            </a:r>
            <a:r>
              <a:rPr lang="en-US" sz="4000" b="1" dirty="0">
                <a:solidFill>
                  <a:srgbClr val="EF7622"/>
                </a:solidFill>
              </a:rPr>
              <a:t>also</a:t>
            </a:r>
            <a:r>
              <a:rPr lang="en-US" sz="4000" dirty="0">
                <a:solidFill>
                  <a:srgbClr val="EF7622"/>
                </a:solidFill>
              </a:rPr>
              <a:t> for assistance collecting your signage upon completion.</a:t>
            </a:r>
          </a:p>
          <a:p>
            <a:pPr algn="ctr"/>
            <a:endParaRPr lang="en-US" sz="4000" dirty="0">
              <a:solidFill>
                <a:srgbClr val="EF7622"/>
              </a:solidFill>
            </a:endParaRPr>
          </a:p>
          <a:p>
            <a:pPr algn="ctr"/>
            <a:r>
              <a:rPr lang="en-US" sz="4000" dirty="0">
                <a:solidFill>
                  <a:srgbClr val="EF7622"/>
                </a:solidFill>
              </a:rPr>
              <a:t>Thank you.</a:t>
            </a:r>
          </a:p>
          <a:p>
            <a:pPr algn="ctr"/>
            <a:endParaRPr lang="en-US" sz="4000" dirty="0">
              <a:solidFill>
                <a:srgbClr val="EF7622"/>
              </a:solidFill>
            </a:endParaRPr>
          </a:p>
          <a:p>
            <a:pPr algn="ctr"/>
            <a:endParaRPr lang="en-US" sz="2400" dirty="0">
              <a:solidFill>
                <a:srgbClr val="EF76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803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deo Brand">
      <a:dk1>
        <a:srgbClr val="FFFFFF"/>
      </a:dk1>
      <a:lt1>
        <a:srgbClr val="0076A9"/>
      </a:lt1>
      <a:dk2>
        <a:srgbClr val="FFFFFF"/>
      </a:dk2>
      <a:lt2>
        <a:srgbClr val="0076A9"/>
      </a:lt2>
      <a:accent1>
        <a:srgbClr val="EF7622"/>
      </a:accent1>
      <a:accent2>
        <a:srgbClr val="0076A9"/>
      </a:accent2>
      <a:accent3>
        <a:srgbClr val="3A3838"/>
      </a:accent3>
      <a:accent4>
        <a:srgbClr val="002E5D"/>
      </a:accent4>
      <a:accent5>
        <a:srgbClr val="512C1D"/>
      </a:accent5>
      <a:accent6>
        <a:srgbClr val="D1D3D4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E29BF7878D704190D711EAC84B5316" ma:contentTypeVersion="13" ma:contentTypeDescription="Create a new document." ma:contentTypeScope="" ma:versionID="4190305c8366e46fa49af08e92163393">
  <xsd:schema xmlns:xsd="http://www.w3.org/2001/XMLSchema" xmlns:xs="http://www.w3.org/2001/XMLSchema" xmlns:p="http://schemas.microsoft.com/office/2006/metadata/properties" xmlns:ns2="f98507fc-10b1-403a-b1dd-190c53477562" xmlns:ns3="01bcb94f-4bfc-48d8-b5b4-17f066a91713" targetNamespace="http://schemas.microsoft.com/office/2006/metadata/properties" ma:root="true" ma:fieldsID="8cadc3b915ff9258c9580abb7ed95d12" ns2:_="" ns3:_="">
    <xsd:import namespace="f98507fc-10b1-403a-b1dd-190c53477562"/>
    <xsd:import namespace="01bcb94f-4bfc-48d8-b5b4-17f066a9171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507fc-10b1-403a-b1dd-190c534775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462ec1b-3976-46cc-ac2b-4f61b9ab9143}" ma:internalName="TaxCatchAll" ma:showField="CatchAllData" ma:web="f98507fc-10b1-403a-b1dd-190c534775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cb94f-4bfc-48d8-b5b4-17f066a917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b9db739-1ef4-4365-af9c-f2684076e8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8507fc-10b1-403a-b1dd-190c53477562" xsi:nil="true"/>
    <lcf76f155ced4ddcb4097134ff3c332f xmlns="01bcb94f-4bfc-48d8-b5b4-17f066a917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7C686C-8062-4694-825A-2695EF336B66}"/>
</file>

<file path=customXml/itemProps2.xml><?xml version="1.0" encoding="utf-8"?>
<ds:datastoreItem xmlns:ds="http://schemas.openxmlformats.org/officeDocument/2006/customXml" ds:itemID="{E0ADAF48-C881-4A17-A08F-AFA97E7AA2B9}"/>
</file>

<file path=customXml/itemProps3.xml><?xml version="1.0" encoding="utf-8"?>
<ds:datastoreItem xmlns:ds="http://schemas.openxmlformats.org/officeDocument/2006/customXml" ds:itemID="{6300F505-5909-42F2-B576-2D26C7AF2A3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4046</TotalTime>
  <Words>170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GRAPHICS AND SIGNAGE COMMITTEE</vt:lpstr>
      <vt:lpstr>G&amp;S Sign shop</vt:lpstr>
      <vt:lpstr>PowerPoint Presentation</vt:lpstr>
      <vt:lpstr>TYPES OF SIGNAGE</vt:lpstr>
      <vt:lpstr>Basic Process Flow</vt:lpstr>
      <vt:lpstr>QUESTIONS?</vt:lpstr>
    </vt:vector>
  </TitlesOfParts>
  <Company>Houston Livestock Show and Rodeo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Muffy King</dc:creator>
  <cp:lastModifiedBy>Vicki Frucci</cp:lastModifiedBy>
  <cp:revision>15</cp:revision>
  <cp:lastPrinted>2022-08-17T14:16:10Z</cp:lastPrinted>
  <dcterms:created xsi:type="dcterms:W3CDTF">2022-04-04T18:26:55Z</dcterms:created>
  <dcterms:modified xsi:type="dcterms:W3CDTF">2023-07-31T16:21:00Z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0x0101001CE29BF7878D704190D711EAC84B5316</vt:lpwstr>
  </property>
</Properties>
</file>