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theme/theme14.xml" ContentType="application/vnd.openxmlformats-officedocument.theme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48" r:id="rId2"/>
    <p:sldMasterId id="2147483669" r:id="rId3"/>
    <p:sldMasterId id="2147483671" r:id="rId4"/>
    <p:sldMasterId id="2147483685" r:id="rId5"/>
    <p:sldMasterId id="2147483676" r:id="rId6"/>
    <p:sldMasterId id="2147483681" r:id="rId7"/>
    <p:sldMasterId id="2147483650" r:id="rId8"/>
    <p:sldMasterId id="2147483683" r:id="rId9"/>
    <p:sldMasterId id="2147483660" r:id="rId10"/>
    <p:sldMasterId id="2147483652" r:id="rId11"/>
    <p:sldMasterId id="2147483658" r:id="rId12"/>
    <p:sldMasterId id="2147483662" r:id="rId13"/>
    <p:sldMasterId id="2147483664" r:id="rId14"/>
    <p:sldMasterId id="2147483656" r:id="rId15"/>
    <p:sldMasterId id="2147483666" r:id="rId16"/>
  </p:sldMasterIdLst>
  <p:notesMasterIdLst>
    <p:notesMasterId r:id="rId28"/>
  </p:notesMasterIdLst>
  <p:handoutMasterIdLst>
    <p:handoutMasterId r:id="rId29"/>
  </p:handoutMasterIdLst>
  <p:sldIdLst>
    <p:sldId id="262" r:id="rId17"/>
    <p:sldId id="5549" r:id="rId18"/>
    <p:sldId id="4433" r:id="rId19"/>
    <p:sldId id="4434" r:id="rId20"/>
    <p:sldId id="5548" r:id="rId21"/>
    <p:sldId id="338" r:id="rId22"/>
    <p:sldId id="5552" r:id="rId23"/>
    <p:sldId id="741" r:id="rId24"/>
    <p:sldId id="411" r:id="rId25"/>
    <p:sldId id="5550" r:id="rId26"/>
    <p:sldId id="5551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192367-0911-404A-9252-28E40C432E30}">
          <p14:sldIdLst>
            <p14:sldId id="262"/>
            <p14:sldId id="5549"/>
            <p14:sldId id="4433"/>
            <p14:sldId id="4434"/>
            <p14:sldId id="5548"/>
            <p14:sldId id="338"/>
            <p14:sldId id="5552"/>
            <p14:sldId id="741"/>
            <p14:sldId id="411"/>
            <p14:sldId id="5550"/>
            <p14:sldId id="55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624"/>
    <a:srgbClr val="0077AD"/>
    <a:srgbClr val="002B5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8333D-2BE5-4001-B3F3-5E2458FA2AB3}" v="139" dt="2023-08-18T16:16:45.014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5303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4" d="100"/>
          <a:sy n="154" d="100"/>
        </p:scale>
        <p:origin x="56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oleman" userId="087be16e-e91f-4263-b240-30cf4ee57ed3" providerId="ADAL" clId="{B248333D-2BE5-4001-B3F3-5E2458FA2AB3}"/>
    <pc:docChg chg="custSel addSld delSld modSld modSection">
      <pc:chgData name="Chris Boleman" userId="087be16e-e91f-4263-b240-30cf4ee57ed3" providerId="ADAL" clId="{B248333D-2BE5-4001-B3F3-5E2458FA2AB3}" dt="2023-08-18T16:14:44.678" v="765" actId="20577"/>
      <pc:docMkLst>
        <pc:docMk/>
      </pc:docMkLst>
      <pc:sldChg chg="addSp modSp mod modAnim">
        <pc:chgData name="Chris Boleman" userId="087be16e-e91f-4263-b240-30cf4ee57ed3" providerId="ADAL" clId="{B248333D-2BE5-4001-B3F3-5E2458FA2AB3}" dt="2023-08-18T16:13:56.605" v="755"/>
        <pc:sldMkLst>
          <pc:docMk/>
          <pc:sldMk cId="94313245" sldId="338"/>
        </pc:sldMkLst>
        <pc:spChg chg="mod">
          <ac:chgData name="Chris Boleman" userId="087be16e-e91f-4263-b240-30cf4ee57ed3" providerId="ADAL" clId="{B248333D-2BE5-4001-B3F3-5E2458FA2AB3}" dt="2023-08-18T16:12:23.785" v="749" actId="20577"/>
          <ac:spMkLst>
            <pc:docMk/>
            <pc:sldMk cId="94313245" sldId="338"/>
            <ac:spMk id="3" creationId="{F8FDFF29-9BB4-B7B1-F97A-1A4D2E472104}"/>
          </ac:spMkLst>
        </pc:spChg>
        <pc:spChg chg="add mod">
          <ac:chgData name="Chris Boleman" userId="087be16e-e91f-4263-b240-30cf4ee57ed3" providerId="ADAL" clId="{B248333D-2BE5-4001-B3F3-5E2458FA2AB3}" dt="2023-08-18T16:13:33.507" v="754" actId="14100"/>
          <ac:spMkLst>
            <pc:docMk/>
            <pc:sldMk cId="94313245" sldId="338"/>
            <ac:spMk id="5" creationId="{25D00D7C-0D51-E147-7506-635B7FF6CBB8}"/>
          </ac:spMkLst>
        </pc:spChg>
      </pc:sldChg>
      <pc:sldChg chg="modSp mod modAnim">
        <pc:chgData name="Chris Boleman" userId="087be16e-e91f-4263-b240-30cf4ee57ed3" providerId="ADAL" clId="{B248333D-2BE5-4001-B3F3-5E2458FA2AB3}" dt="2023-08-18T16:07:54.913" v="723" actId="20577"/>
        <pc:sldMkLst>
          <pc:docMk/>
          <pc:sldMk cId="1937189902" sldId="411"/>
        </pc:sldMkLst>
        <pc:spChg chg="mod">
          <ac:chgData name="Chris Boleman" userId="087be16e-e91f-4263-b240-30cf4ee57ed3" providerId="ADAL" clId="{B248333D-2BE5-4001-B3F3-5E2458FA2AB3}" dt="2023-08-18T15:48:14.002" v="89" actId="20577"/>
          <ac:spMkLst>
            <pc:docMk/>
            <pc:sldMk cId="1937189902" sldId="411"/>
            <ac:spMk id="2" creationId="{1B6558A3-A686-40DF-943E-33FBF5AEFDD0}"/>
          </ac:spMkLst>
        </pc:spChg>
        <pc:spChg chg="mod">
          <ac:chgData name="Chris Boleman" userId="087be16e-e91f-4263-b240-30cf4ee57ed3" providerId="ADAL" clId="{B248333D-2BE5-4001-B3F3-5E2458FA2AB3}" dt="2023-08-18T16:07:54.913" v="723" actId="20577"/>
          <ac:spMkLst>
            <pc:docMk/>
            <pc:sldMk cId="1937189902" sldId="411"/>
            <ac:spMk id="3" creationId="{275DCF05-0BF1-4146-B43D-7B90A4F7CA13}"/>
          </ac:spMkLst>
        </pc:spChg>
      </pc:sldChg>
      <pc:sldChg chg="modSp mod modAnim">
        <pc:chgData name="Chris Boleman" userId="087be16e-e91f-4263-b240-30cf4ee57ed3" providerId="ADAL" clId="{B248333D-2BE5-4001-B3F3-5E2458FA2AB3}" dt="2023-08-18T16:06:29.575" v="685" actId="115"/>
        <pc:sldMkLst>
          <pc:docMk/>
          <pc:sldMk cId="338893964" sldId="741"/>
        </pc:sldMkLst>
        <pc:spChg chg="mod">
          <ac:chgData name="Chris Boleman" userId="087be16e-e91f-4263-b240-30cf4ee57ed3" providerId="ADAL" clId="{B248333D-2BE5-4001-B3F3-5E2458FA2AB3}" dt="2023-08-18T16:06:29.575" v="685" actId="115"/>
          <ac:spMkLst>
            <pc:docMk/>
            <pc:sldMk cId="338893964" sldId="741"/>
            <ac:spMk id="3" creationId="{00000000-0000-0000-0000-000000000000}"/>
          </ac:spMkLst>
        </pc:spChg>
        <pc:spChg chg="mod">
          <ac:chgData name="Chris Boleman" userId="087be16e-e91f-4263-b240-30cf4ee57ed3" providerId="ADAL" clId="{B248333D-2BE5-4001-B3F3-5E2458FA2AB3}" dt="2023-08-18T15:52:31.645" v="209" actId="1076"/>
          <ac:spMkLst>
            <pc:docMk/>
            <pc:sldMk cId="338893964" sldId="741"/>
            <ac:spMk id="9" creationId="{156BA543-C49E-EA1A-97F7-EB1FEEDA96AE}"/>
          </ac:spMkLst>
        </pc:spChg>
        <pc:cxnChg chg="mod">
          <ac:chgData name="Chris Boleman" userId="087be16e-e91f-4263-b240-30cf4ee57ed3" providerId="ADAL" clId="{B248333D-2BE5-4001-B3F3-5E2458FA2AB3}" dt="2023-08-18T15:52:29.560" v="208" actId="1076"/>
          <ac:cxnSpMkLst>
            <pc:docMk/>
            <pc:sldMk cId="338893964" sldId="741"/>
            <ac:cxnSpMk id="7" creationId="{1B27AED0-C51F-19AA-4E83-9ED1A0725722}"/>
          </ac:cxnSpMkLst>
        </pc:cxnChg>
      </pc:sldChg>
      <pc:sldChg chg="modSp mod modAnim">
        <pc:chgData name="Chris Boleman" userId="087be16e-e91f-4263-b240-30cf4ee57ed3" providerId="ADAL" clId="{B248333D-2BE5-4001-B3F3-5E2458FA2AB3}" dt="2023-08-18T16:10:41.872" v="739" actId="207"/>
        <pc:sldMkLst>
          <pc:docMk/>
          <pc:sldMk cId="3297367726" sldId="4433"/>
        </pc:sldMkLst>
        <pc:spChg chg="mod">
          <ac:chgData name="Chris Boleman" userId="087be16e-e91f-4263-b240-30cf4ee57ed3" providerId="ADAL" clId="{B248333D-2BE5-4001-B3F3-5E2458FA2AB3}" dt="2023-08-18T16:10:41.872" v="739" actId="207"/>
          <ac:spMkLst>
            <pc:docMk/>
            <pc:sldMk cId="3297367726" sldId="4433"/>
            <ac:spMk id="5" creationId="{787C6866-7D31-31CB-67D7-2C0B5580AB67}"/>
          </ac:spMkLst>
        </pc:spChg>
      </pc:sldChg>
      <pc:sldChg chg="modSp mod">
        <pc:chgData name="Chris Boleman" userId="087be16e-e91f-4263-b240-30cf4ee57ed3" providerId="ADAL" clId="{B248333D-2BE5-4001-B3F3-5E2458FA2AB3}" dt="2023-08-18T15:50:17.450" v="183" actId="20577"/>
        <pc:sldMkLst>
          <pc:docMk/>
          <pc:sldMk cId="2675929231" sldId="4434"/>
        </pc:sldMkLst>
        <pc:spChg chg="mod">
          <ac:chgData name="Chris Boleman" userId="087be16e-e91f-4263-b240-30cf4ee57ed3" providerId="ADAL" clId="{B248333D-2BE5-4001-B3F3-5E2458FA2AB3}" dt="2023-08-18T15:50:17.450" v="183" actId="20577"/>
          <ac:spMkLst>
            <pc:docMk/>
            <pc:sldMk cId="2675929231" sldId="4434"/>
            <ac:spMk id="3" creationId="{5D071F57-9A33-4D20-C3DC-646D2A657ED1}"/>
          </ac:spMkLst>
        </pc:spChg>
      </pc:sldChg>
      <pc:sldChg chg="modSp del mod">
        <pc:chgData name="Chris Boleman" userId="087be16e-e91f-4263-b240-30cf4ee57ed3" providerId="ADAL" clId="{B248333D-2BE5-4001-B3F3-5E2458FA2AB3}" dt="2023-08-18T15:50:37.808" v="185" actId="47"/>
        <pc:sldMkLst>
          <pc:docMk/>
          <pc:sldMk cId="4131601970" sldId="4435"/>
        </pc:sldMkLst>
        <pc:spChg chg="mod">
          <ac:chgData name="Chris Boleman" userId="087be16e-e91f-4263-b240-30cf4ee57ed3" providerId="ADAL" clId="{B248333D-2BE5-4001-B3F3-5E2458FA2AB3}" dt="2023-08-18T15:50:31.830" v="184" actId="255"/>
          <ac:spMkLst>
            <pc:docMk/>
            <pc:sldMk cId="4131601970" sldId="4435"/>
            <ac:spMk id="3" creationId="{5317CDA8-4EF6-E604-BEBE-5F99043A290D}"/>
          </ac:spMkLst>
        </pc:spChg>
      </pc:sldChg>
      <pc:sldChg chg="modSp mod">
        <pc:chgData name="Chris Boleman" userId="087be16e-e91f-4263-b240-30cf4ee57ed3" providerId="ADAL" clId="{B248333D-2BE5-4001-B3F3-5E2458FA2AB3}" dt="2023-08-18T15:51:21.291" v="189" actId="5793"/>
        <pc:sldMkLst>
          <pc:docMk/>
          <pc:sldMk cId="1647275096" sldId="5548"/>
        </pc:sldMkLst>
        <pc:spChg chg="mod">
          <ac:chgData name="Chris Boleman" userId="087be16e-e91f-4263-b240-30cf4ee57ed3" providerId="ADAL" clId="{B248333D-2BE5-4001-B3F3-5E2458FA2AB3}" dt="2023-08-18T15:51:21.291" v="189" actId="5793"/>
          <ac:spMkLst>
            <pc:docMk/>
            <pc:sldMk cId="1647275096" sldId="5548"/>
            <ac:spMk id="5" creationId="{0EC0C611-DAC8-388D-0EEA-B5D6CBC6C80C}"/>
          </ac:spMkLst>
        </pc:spChg>
      </pc:sldChg>
      <pc:sldChg chg="addSp delSp modSp mod">
        <pc:chgData name="Chris Boleman" userId="087be16e-e91f-4263-b240-30cf4ee57ed3" providerId="ADAL" clId="{B248333D-2BE5-4001-B3F3-5E2458FA2AB3}" dt="2023-08-18T16:09:56.537" v="736" actId="27636"/>
        <pc:sldMkLst>
          <pc:docMk/>
          <pc:sldMk cId="1382496622" sldId="5549"/>
        </pc:sldMkLst>
        <pc:spChg chg="mod">
          <ac:chgData name="Chris Boleman" userId="087be16e-e91f-4263-b240-30cf4ee57ed3" providerId="ADAL" clId="{B248333D-2BE5-4001-B3F3-5E2458FA2AB3}" dt="2023-08-18T16:09:56.537" v="736" actId="27636"/>
          <ac:spMkLst>
            <pc:docMk/>
            <pc:sldMk cId="1382496622" sldId="5549"/>
            <ac:spMk id="14" creationId="{21ED5F53-85BE-387E-BE5F-55C9B1EFBECF}"/>
          </ac:spMkLst>
        </pc:spChg>
        <pc:spChg chg="mod">
          <ac:chgData name="Chris Boleman" userId="087be16e-e91f-4263-b240-30cf4ee57ed3" providerId="ADAL" clId="{B248333D-2BE5-4001-B3F3-5E2458FA2AB3}" dt="2023-08-18T16:08:42.422" v="730" actId="20577"/>
          <ac:spMkLst>
            <pc:docMk/>
            <pc:sldMk cId="1382496622" sldId="5549"/>
            <ac:spMk id="15" creationId="{EA827304-4391-2D2C-2FC4-D5265C71B3D4}"/>
          </ac:spMkLst>
        </pc:spChg>
        <pc:picChg chg="add del mod modCrop">
          <ac:chgData name="Chris Boleman" userId="087be16e-e91f-4263-b240-30cf4ee57ed3" providerId="ADAL" clId="{B248333D-2BE5-4001-B3F3-5E2458FA2AB3}" dt="2023-08-18T15:46:25.460" v="45" actId="478"/>
          <ac:picMkLst>
            <pc:docMk/>
            <pc:sldMk cId="1382496622" sldId="5549"/>
            <ac:picMk id="3" creationId="{E4168F1F-9196-947E-A90D-AA0A40D83F23}"/>
          </ac:picMkLst>
        </pc:picChg>
        <pc:picChg chg="add mod modCrop">
          <ac:chgData name="Chris Boleman" userId="087be16e-e91f-4263-b240-30cf4ee57ed3" providerId="ADAL" clId="{B248333D-2BE5-4001-B3F3-5E2458FA2AB3}" dt="2023-08-18T15:47:32.630" v="84" actId="1076"/>
          <ac:picMkLst>
            <pc:docMk/>
            <pc:sldMk cId="1382496622" sldId="5549"/>
            <ac:picMk id="5" creationId="{99BF045B-EEE3-9D08-DAA6-22DBD420131E}"/>
          </ac:picMkLst>
        </pc:picChg>
      </pc:sldChg>
      <pc:sldChg chg="addSp modSp new mod">
        <pc:chgData name="Chris Boleman" userId="087be16e-e91f-4263-b240-30cf4ee57ed3" providerId="ADAL" clId="{B248333D-2BE5-4001-B3F3-5E2458FA2AB3}" dt="2023-08-18T16:14:44.678" v="765" actId="20577"/>
        <pc:sldMkLst>
          <pc:docMk/>
          <pc:sldMk cId="1855563784" sldId="5552"/>
        </pc:sldMkLst>
        <pc:spChg chg="mod">
          <ac:chgData name="Chris Boleman" userId="087be16e-e91f-4263-b240-30cf4ee57ed3" providerId="ADAL" clId="{B248333D-2BE5-4001-B3F3-5E2458FA2AB3}" dt="2023-08-18T16:05:23.796" v="600" actId="1076"/>
          <ac:spMkLst>
            <pc:docMk/>
            <pc:sldMk cId="1855563784" sldId="5552"/>
            <ac:spMk id="2" creationId="{125519CB-0120-3F5D-04AA-E0E054413EA0}"/>
          </ac:spMkLst>
        </pc:spChg>
        <pc:spChg chg="mod">
          <ac:chgData name="Chris Boleman" userId="087be16e-e91f-4263-b240-30cf4ee57ed3" providerId="ADAL" clId="{B248333D-2BE5-4001-B3F3-5E2458FA2AB3}" dt="2023-08-18T16:14:44.678" v="765" actId="20577"/>
          <ac:spMkLst>
            <pc:docMk/>
            <pc:sldMk cId="1855563784" sldId="5552"/>
            <ac:spMk id="3" creationId="{5CB1544F-4747-8CBA-9ACD-0BBDEF51980F}"/>
          </ac:spMkLst>
        </pc:spChg>
        <pc:spChg chg="add mod">
          <ac:chgData name="Chris Boleman" userId="087be16e-e91f-4263-b240-30cf4ee57ed3" providerId="ADAL" clId="{B248333D-2BE5-4001-B3F3-5E2458FA2AB3}" dt="2023-08-18T16:06:15.644" v="684" actId="207"/>
          <ac:spMkLst>
            <pc:docMk/>
            <pc:sldMk cId="1855563784" sldId="5552"/>
            <ac:spMk id="4" creationId="{68D0F859-4C33-46C5-A0ED-B8B6BC2932C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2F2CF5-8FA8-3278-2904-97864C5E04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9EBB8-9E99-EA99-7917-A7C37C56C7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8575F-6002-6A56-BACE-9D93C7D4B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35D826-C973-F14C-98E9-D24B7624A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7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DC886C-5730-44E8-9646-6C60D6C3AB7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DA5504-9756-4844-A547-788652EE1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4BB95-1D2A-4E62-B381-B831F7721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8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85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EAD5B-CA71-FF59-6CE1-FDA791AE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5314-48F9-064C-A318-416EDA99AF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0280-7C48-AFCC-9F3C-1C1B1E1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FD520-4C3E-1125-AB36-2C95312C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0AC3-494B-5247-BFB9-94542F22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" y="500063"/>
            <a:ext cx="3875088" cy="5843587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B5FF3227-A7F1-A8AC-8AF9-EDF596206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862" y="1791682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ONE COLUMN TEXT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86A43092-37FC-8AF5-C727-746742645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1" y="2617162"/>
            <a:ext cx="5732464" cy="247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8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29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E45D1-B8E0-0609-0BC7-D74AA4219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81347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" y="500063"/>
            <a:ext cx="3875088" cy="5843587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B5FF3227-A7F1-A8AC-8AF9-EDF596206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862" y="1791682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ONE COLUMN TEXT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86A43092-37FC-8AF5-C727-746742645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1" y="2617162"/>
            <a:ext cx="5732464" cy="247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D698A0-F59A-D2BB-88B5-4ED5EA1CFEC0}"/>
              </a:ext>
            </a:extLst>
          </p:cNvPr>
          <p:cNvCxnSpPr>
            <a:cxnSpLocks/>
          </p:cNvCxnSpPr>
          <p:nvPr userDrawn="1"/>
        </p:nvCxnSpPr>
        <p:spPr>
          <a:xfrm>
            <a:off x="5366558" y="2411516"/>
            <a:ext cx="534709" cy="0"/>
          </a:xfrm>
          <a:prstGeom prst="line">
            <a:avLst/>
          </a:prstGeom>
          <a:ln w="762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" y="500063"/>
            <a:ext cx="3875088" cy="5843587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D3F500E-0CE0-37CD-8D97-58ADF2889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862" y="1791682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ONE COLUMN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059CB9E-93DC-5FCD-40B2-5100EC1F8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1" y="2617162"/>
            <a:ext cx="5732464" cy="247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6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D698A0-F59A-D2BB-88B5-4ED5EA1CFEC0}"/>
              </a:ext>
            </a:extLst>
          </p:cNvPr>
          <p:cNvCxnSpPr>
            <a:cxnSpLocks/>
          </p:cNvCxnSpPr>
          <p:nvPr userDrawn="1"/>
        </p:nvCxnSpPr>
        <p:spPr>
          <a:xfrm>
            <a:off x="5366558" y="2411516"/>
            <a:ext cx="534709" cy="0"/>
          </a:xfrm>
          <a:prstGeom prst="line">
            <a:avLst/>
          </a:prstGeom>
          <a:ln w="762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" y="327214"/>
            <a:ext cx="3875088" cy="2928936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D3F500E-0CE0-37CD-8D97-58ADF2889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862" y="1791682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ONE COLUMN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059CB9E-93DC-5FCD-40B2-5100EC1F8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1" y="2617162"/>
            <a:ext cx="5732464" cy="247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722021A-6751-4D65-3BD9-EB70053E5F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" y="3447486"/>
            <a:ext cx="3875088" cy="2928936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</p:spTree>
    <p:extLst>
      <p:ext uri="{BB962C8B-B14F-4D97-AF65-F5344CB8AC3E}">
        <p14:creationId xmlns:p14="http://schemas.microsoft.com/office/powerpoint/2010/main" val="2634442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D698A0-F59A-D2BB-88B5-4ED5EA1CFEC0}"/>
              </a:ext>
            </a:extLst>
          </p:cNvPr>
          <p:cNvCxnSpPr>
            <a:cxnSpLocks/>
          </p:cNvCxnSpPr>
          <p:nvPr userDrawn="1"/>
        </p:nvCxnSpPr>
        <p:spPr>
          <a:xfrm>
            <a:off x="5366558" y="2411516"/>
            <a:ext cx="534709" cy="0"/>
          </a:xfrm>
          <a:prstGeom prst="line">
            <a:avLst/>
          </a:prstGeom>
          <a:ln w="762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" y="500063"/>
            <a:ext cx="3875088" cy="5843587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D3F500E-0CE0-37CD-8D97-58ADF2889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862" y="1791682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TWO COLUMN TEXT</a:t>
            </a:r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6C63CE9D-A1B2-FA5D-6E33-676CA99B4B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1" y="2602811"/>
            <a:ext cx="5732464" cy="3081549"/>
          </a:xfrm>
          <a:prstGeom prst="rect">
            <a:avLst/>
          </a:prstGeom>
        </p:spPr>
        <p:txBody>
          <a:bodyPr numCol="2" spcCol="182880"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9983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" y="327214"/>
            <a:ext cx="3875088" cy="2928936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8722021A-6751-4D65-3BD9-EB70053E5F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5150" y="3447486"/>
            <a:ext cx="3875088" cy="2928936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A738D6-33ED-5765-85AF-DC08A8E21381}"/>
              </a:ext>
            </a:extLst>
          </p:cNvPr>
          <p:cNvCxnSpPr>
            <a:cxnSpLocks/>
          </p:cNvCxnSpPr>
          <p:nvPr userDrawn="1"/>
        </p:nvCxnSpPr>
        <p:spPr>
          <a:xfrm>
            <a:off x="5366558" y="2411516"/>
            <a:ext cx="534709" cy="0"/>
          </a:xfrm>
          <a:prstGeom prst="line">
            <a:avLst/>
          </a:prstGeom>
          <a:ln w="762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8444ED33-35D0-DF98-308C-4817FCEE2A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862" y="1791682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TWO COLUMN TEXT</a:t>
            </a:r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325AA130-2D58-EC67-7A57-26078C3E3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1" y="2602811"/>
            <a:ext cx="5732464" cy="3081549"/>
          </a:xfrm>
          <a:prstGeom prst="rect">
            <a:avLst/>
          </a:prstGeom>
        </p:spPr>
        <p:txBody>
          <a:bodyPr numCol="2" spcCol="182880"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9543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blue, high, clouds&#10;&#10;Description automatically generated">
            <a:extLst>
              <a:ext uri="{FF2B5EF4-FFF2-40B4-BE49-F238E27FC236}">
                <a16:creationId xmlns:a16="http://schemas.microsoft.com/office/drawing/2014/main" id="{5686D063-F111-F49E-A7D9-062C1932BB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73" y="322798"/>
            <a:ext cx="4743018" cy="2849939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0B310C3-4404-303E-E9B8-A57FF1C8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182925" y="3385221"/>
            <a:ext cx="4743019" cy="2928936"/>
          </a:xfrm>
          <a:prstGeom prst="rect">
            <a:avLst/>
          </a:prstGeom>
        </p:spPr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6633" y="327214"/>
            <a:ext cx="3231935" cy="2849939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5" name="Picture Placeholder 33">
            <a:extLst>
              <a:ext uri="{FF2B5EF4-FFF2-40B4-BE49-F238E27FC236}">
                <a16:creationId xmlns:a16="http://schemas.microsoft.com/office/drawing/2014/main" id="{7951E885-036F-E73C-10EB-492272CB43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94009" y="327214"/>
            <a:ext cx="3231935" cy="2849939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6" name="Picture Placeholder 33">
            <a:extLst>
              <a:ext uri="{FF2B5EF4-FFF2-40B4-BE49-F238E27FC236}">
                <a16:creationId xmlns:a16="http://schemas.microsoft.com/office/drawing/2014/main" id="{AA5D836B-5D97-EB09-ABF2-1434865D26A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8173" y="3385220"/>
            <a:ext cx="3231935" cy="2928936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8E1A4C5A-4BCD-A32F-BAFC-2A243DE2E4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65549" y="3385220"/>
            <a:ext cx="3231935" cy="2928936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24" name="Text Placeholder 41">
            <a:extLst>
              <a:ext uri="{FF2B5EF4-FFF2-40B4-BE49-F238E27FC236}">
                <a16:creationId xmlns:a16="http://schemas.microsoft.com/office/drawing/2014/main" id="{D7BA0046-BC54-D0DB-2D92-E50E28B314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9055" y="3741737"/>
            <a:ext cx="3970758" cy="2258821"/>
          </a:xfrm>
          <a:prstGeom prst="rect">
            <a:avLst/>
          </a:prstGeom>
        </p:spPr>
        <p:txBody>
          <a:bodyPr numCol="1" spcCol="18288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54E1AD3E-E467-D9B5-5F1C-3186E4837F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0967" y="1774664"/>
            <a:ext cx="4340225" cy="92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>
                <a:solidFill>
                  <a:srgbClr val="0077AD">
                    <a:alpha val="2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HERE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EA814940-27CB-853F-A1FF-B19FF2A4F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967" y="775023"/>
            <a:ext cx="4340225" cy="92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 i="0">
                <a:solidFill>
                  <a:srgbClr val="0077AD">
                    <a:alpha val="2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17700EE-999F-FD00-325B-AF626772A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0967" y="1401315"/>
            <a:ext cx="4340224" cy="60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1398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7AC1-20FE-CEFD-2E8E-7B8939AF1C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700079"/>
            <a:ext cx="12192000" cy="864199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00D4B-2694-CA53-3C5B-35082F86AC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564278"/>
            <a:ext cx="1219200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EE76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0D07C-A0AD-6519-AB1B-DE303F04F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131" y="1384885"/>
            <a:ext cx="8395738" cy="2392988"/>
          </a:xfrm>
          <a:prstGeom prst="rect">
            <a:avLst/>
          </a:prstGeom>
          <a:effectLst>
            <a:outerShdw blurRad="228011" dist="38100" dir="8100000" sx="102000" sy="102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8382B-0998-CADF-3C99-B47373B24017}"/>
              </a:ext>
            </a:extLst>
          </p:cNvPr>
          <p:cNvCxnSpPr>
            <a:cxnSpLocks/>
          </p:cNvCxnSpPr>
          <p:nvPr userDrawn="1"/>
        </p:nvCxnSpPr>
        <p:spPr>
          <a:xfrm>
            <a:off x="1564433" y="4287417"/>
            <a:ext cx="9063134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4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285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D3F500E-0CE0-37CD-8D97-58ADF2889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2856" y="353668"/>
            <a:ext cx="8106288" cy="3765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FE9BC7-1BDC-A926-6825-90AB3040DC78}"/>
              </a:ext>
            </a:extLst>
          </p:cNvPr>
          <p:cNvSpPr/>
          <p:nvPr userDrawn="1"/>
        </p:nvSpPr>
        <p:spPr>
          <a:xfrm>
            <a:off x="1334964" y="1199213"/>
            <a:ext cx="2992617" cy="4946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CAE2C1-1F0F-C7EF-105B-6A97248F3422}"/>
              </a:ext>
            </a:extLst>
          </p:cNvPr>
          <p:cNvSpPr/>
          <p:nvPr userDrawn="1"/>
        </p:nvSpPr>
        <p:spPr>
          <a:xfrm>
            <a:off x="7864419" y="1199213"/>
            <a:ext cx="2992617" cy="4946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5096296C-FA50-39A1-B5C1-EFECF77B3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4963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6F374EF-7CAE-90F4-989F-6C84C754D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417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905CA7-B502-7609-1698-60F03765F96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6551"/>
            <a:ext cx="0" cy="4841823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7BA263-E1FE-1173-4398-2FFD1859068B}"/>
              </a:ext>
            </a:extLst>
          </p:cNvPr>
          <p:cNvCxnSpPr>
            <a:cxnSpLocks/>
          </p:cNvCxnSpPr>
          <p:nvPr userDrawn="1"/>
        </p:nvCxnSpPr>
        <p:spPr>
          <a:xfrm>
            <a:off x="4701915" y="1446551"/>
            <a:ext cx="2788171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3467DC-9A72-0E45-1564-C0F900A73667}"/>
              </a:ext>
            </a:extLst>
          </p:cNvPr>
          <p:cNvCxnSpPr>
            <a:cxnSpLocks/>
          </p:cNvCxnSpPr>
          <p:nvPr userDrawn="1"/>
        </p:nvCxnSpPr>
        <p:spPr>
          <a:xfrm>
            <a:off x="-12492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CEC57A-9515-615D-5735-BFF06F25DCB2}"/>
              </a:ext>
            </a:extLst>
          </p:cNvPr>
          <p:cNvCxnSpPr>
            <a:cxnSpLocks/>
          </p:cNvCxnSpPr>
          <p:nvPr userDrawn="1"/>
        </p:nvCxnSpPr>
        <p:spPr>
          <a:xfrm>
            <a:off x="11062741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5">
            <a:extLst>
              <a:ext uri="{FF2B5EF4-FFF2-40B4-BE49-F238E27FC236}">
                <a16:creationId xmlns:a16="http://schemas.microsoft.com/office/drawing/2014/main" id="{1BA618C5-7711-9E6A-A1E4-DFF4245A2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102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34649EFC-45FA-5C5E-9739-F30A3E4A30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02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AEACA0C-204E-EC37-F271-5494434FCD4E}"/>
              </a:ext>
            </a:extLst>
          </p:cNvPr>
          <p:cNvCxnSpPr/>
          <p:nvPr userDrawn="1"/>
        </p:nvCxnSpPr>
        <p:spPr>
          <a:xfrm>
            <a:off x="970102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5">
            <a:extLst>
              <a:ext uri="{FF2B5EF4-FFF2-40B4-BE49-F238E27FC236}">
                <a16:creationId xmlns:a16="http://schemas.microsoft.com/office/drawing/2014/main" id="{3239D897-2322-3B9F-440E-F69DE3D6AE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102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5887CC98-2A63-2F0E-5E58-D28F9766BA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6830" y="4474323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69" name="Text Placeholder 35">
            <a:extLst>
              <a:ext uri="{FF2B5EF4-FFF2-40B4-BE49-F238E27FC236}">
                <a16:creationId xmlns:a16="http://schemas.microsoft.com/office/drawing/2014/main" id="{D00BE693-F697-6F78-A06E-3CB2BFACA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830" y="4865278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A090A3-3DC6-35D7-0607-0C9648AFDBCA}"/>
              </a:ext>
            </a:extLst>
          </p:cNvPr>
          <p:cNvCxnSpPr/>
          <p:nvPr userDrawn="1"/>
        </p:nvCxnSpPr>
        <p:spPr>
          <a:xfrm>
            <a:off x="956830" y="5203344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6D173CFC-6AFB-8442-005C-E1B817EC13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6830" y="5298658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72" name="Text Placeholder 35">
            <a:extLst>
              <a:ext uri="{FF2B5EF4-FFF2-40B4-BE49-F238E27FC236}">
                <a16:creationId xmlns:a16="http://schemas.microsoft.com/office/drawing/2014/main" id="{38EACDF7-B33D-3698-D160-C25F0AE2C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2658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73" name="Text Placeholder 35">
            <a:extLst>
              <a:ext uri="{FF2B5EF4-FFF2-40B4-BE49-F238E27FC236}">
                <a16:creationId xmlns:a16="http://schemas.microsoft.com/office/drawing/2014/main" id="{FDD799E9-4B66-7496-8BDE-A6C7D1A7A7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2658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62D3ED-C3FC-3AF0-0A8E-E5926E428B36}"/>
              </a:ext>
            </a:extLst>
          </p:cNvPr>
          <p:cNvCxnSpPr/>
          <p:nvPr userDrawn="1"/>
        </p:nvCxnSpPr>
        <p:spPr>
          <a:xfrm>
            <a:off x="3572658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FDE3ED01-30D0-E8A4-2B1F-C3A0825179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72658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76" name="Text Placeholder 35">
            <a:extLst>
              <a:ext uri="{FF2B5EF4-FFF2-40B4-BE49-F238E27FC236}">
                <a16:creationId xmlns:a16="http://schemas.microsoft.com/office/drawing/2014/main" id="{AB320911-2E7B-83B4-A827-51FA55FAC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33581" y="4146768"/>
            <a:ext cx="1301653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79" name="Text Placeholder 35">
            <a:extLst>
              <a:ext uri="{FF2B5EF4-FFF2-40B4-BE49-F238E27FC236}">
                <a16:creationId xmlns:a16="http://schemas.microsoft.com/office/drawing/2014/main" id="{347DD6B0-0B5A-B18D-2638-14F1F19486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6900" y="4573531"/>
            <a:ext cx="1227771" cy="2069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Copy goes here</a:t>
            </a:r>
          </a:p>
        </p:txBody>
      </p:sp>
      <p:sp>
        <p:nvSpPr>
          <p:cNvPr id="81" name="Text Placeholder 35">
            <a:extLst>
              <a:ext uri="{FF2B5EF4-FFF2-40B4-BE49-F238E27FC236}">
                <a16:creationId xmlns:a16="http://schemas.microsoft.com/office/drawing/2014/main" id="{733EDE94-6A63-CC03-CFF9-6776AE174C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7508" y="4871756"/>
            <a:ext cx="1327724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82" name="Text Placeholder 35">
            <a:extLst>
              <a:ext uri="{FF2B5EF4-FFF2-40B4-BE49-F238E27FC236}">
                <a16:creationId xmlns:a16="http://schemas.microsoft.com/office/drawing/2014/main" id="{A5E4690D-C5F5-ED5C-8D1B-3CB9247B40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80172" y="5298519"/>
            <a:ext cx="1221743" cy="298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37AC079-626E-215A-8F7F-362D58FE7A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508" y="3130914"/>
            <a:ext cx="1143000" cy="124460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9176D0B-569A-DECE-69DC-4F4B7FEE9532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4284" y="2306579"/>
            <a:ext cx="0" cy="729021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79E327-6406-89D0-D9C0-415A2E10CE69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4284" y="4474323"/>
            <a:ext cx="0" cy="1152898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B3E9290-4196-920C-3CD3-A84FEE2022DF}"/>
              </a:ext>
            </a:extLst>
          </p:cNvPr>
          <p:cNvCxnSpPr/>
          <p:nvPr userDrawn="1"/>
        </p:nvCxnSpPr>
        <p:spPr>
          <a:xfrm>
            <a:off x="970102" y="3867462"/>
            <a:ext cx="1115985" cy="0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F002708-BB83-16F1-3CD4-9D46BC79FB0D}"/>
              </a:ext>
            </a:extLst>
          </p:cNvPr>
          <p:cNvCxnSpPr/>
          <p:nvPr userDrawn="1"/>
        </p:nvCxnSpPr>
        <p:spPr>
          <a:xfrm>
            <a:off x="3585930" y="3867462"/>
            <a:ext cx="1115985" cy="0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35">
            <a:extLst>
              <a:ext uri="{FF2B5EF4-FFF2-40B4-BE49-F238E27FC236}">
                <a16:creationId xmlns:a16="http://schemas.microsoft.com/office/drawing/2014/main" id="{CF966548-0B52-A1F9-3166-C2FCBF94B9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0086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94" name="Text Placeholder 35">
            <a:extLst>
              <a:ext uri="{FF2B5EF4-FFF2-40B4-BE49-F238E27FC236}">
                <a16:creationId xmlns:a16="http://schemas.microsoft.com/office/drawing/2014/main" id="{306D5788-AE66-368A-2150-467F64FDD1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0086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B7374F2-BE87-E438-08E7-BE2C576883AB}"/>
              </a:ext>
            </a:extLst>
          </p:cNvPr>
          <p:cNvCxnSpPr/>
          <p:nvPr userDrawn="1"/>
        </p:nvCxnSpPr>
        <p:spPr>
          <a:xfrm>
            <a:off x="7490086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35">
            <a:extLst>
              <a:ext uri="{FF2B5EF4-FFF2-40B4-BE49-F238E27FC236}">
                <a16:creationId xmlns:a16="http://schemas.microsoft.com/office/drawing/2014/main" id="{C314B5EB-3D02-CA9B-8330-FD543975AA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086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7" name="Text Placeholder 35">
            <a:extLst>
              <a:ext uri="{FF2B5EF4-FFF2-40B4-BE49-F238E27FC236}">
                <a16:creationId xmlns:a16="http://schemas.microsoft.com/office/drawing/2014/main" id="{369958AA-19BC-9820-53A3-E56C33729D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76814" y="4474323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98" name="Text Placeholder 35">
            <a:extLst>
              <a:ext uri="{FF2B5EF4-FFF2-40B4-BE49-F238E27FC236}">
                <a16:creationId xmlns:a16="http://schemas.microsoft.com/office/drawing/2014/main" id="{FDC9C97F-0A46-ACA5-8250-77557E2913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76814" y="4865278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65ED15-B2F5-3BA3-7B23-E223FE14BED0}"/>
              </a:ext>
            </a:extLst>
          </p:cNvPr>
          <p:cNvCxnSpPr/>
          <p:nvPr userDrawn="1"/>
        </p:nvCxnSpPr>
        <p:spPr>
          <a:xfrm>
            <a:off x="7476814" y="5203344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EE7A45C4-F729-6580-7279-A6148B01B0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6814" y="5298658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F3D33E88-A061-66C1-9D35-F834B5497B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92642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D00B2682-D4D6-7A74-A953-CDEB0F01EC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92642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43A182A-2C32-4834-0711-66353E846650}"/>
              </a:ext>
            </a:extLst>
          </p:cNvPr>
          <p:cNvCxnSpPr/>
          <p:nvPr userDrawn="1"/>
        </p:nvCxnSpPr>
        <p:spPr>
          <a:xfrm>
            <a:off x="10092642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35">
            <a:extLst>
              <a:ext uri="{FF2B5EF4-FFF2-40B4-BE49-F238E27FC236}">
                <a16:creationId xmlns:a16="http://schemas.microsoft.com/office/drawing/2014/main" id="{EF7EF849-2967-ABFC-C13D-092A31ECA30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92642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5" name="Text Placeholder 35">
            <a:extLst>
              <a:ext uri="{FF2B5EF4-FFF2-40B4-BE49-F238E27FC236}">
                <a16:creationId xmlns:a16="http://schemas.microsoft.com/office/drawing/2014/main" id="{F17A5DA4-EA7D-7E0A-1967-3E06DFCAAE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56648" y="4146768"/>
            <a:ext cx="1287165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6" name="Text Placeholder 35">
            <a:extLst>
              <a:ext uri="{FF2B5EF4-FFF2-40B4-BE49-F238E27FC236}">
                <a16:creationId xmlns:a16="http://schemas.microsoft.com/office/drawing/2014/main" id="{E51A38CF-F5D7-75C6-20DD-9A053B9C55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86884" y="4573531"/>
            <a:ext cx="1235015" cy="2069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Copy goes here</a:t>
            </a:r>
          </a:p>
        </p:txBody>
      </p:sp>
      <p:sp>
        <p:nvSpPr>
          <p:cNvPr id="107" name="Text Placeholder 35">
            <a:extLst>
              <a:ext uri="{FF2B5EF4-FFF2-40B4-BE49-F238E27FC236}">
                <a16:creationId xmlns:a16="http://schemas.microsoft.com/office/drawing/2014/main" id="{3E5D8F50-53E1-43A6-C32F-13EA0FB0AA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71225" y="4871756"/>
            <a:ext cx="1258009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8" name="Text Placeholder 35">
            <a:extLst>
              <a:ext uri="{FF2B5EF4-FFF2-40B4-BE49-F238E27FC236}">
                <a16:creationId xmlns:a16="http://schemas.microsoft.com/office/drawing/2014/main" id="{35E3539F-E9F3-66BB-49F8-7B2B08D526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00156" y="5298519"/>
            <a:ext cx="1221743" cy="298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D3ABFC-8431-AFCF-F4F0-F7BF71012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492" y="3130914"/>
            <a:ext cx="1143000" cy="1244600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4C86318-8965-4B01-A844-003FE058A878}"/>
              </a:ext>
            </a:extLst>
          </p:cNvPr>
          <p:cNvCxnSpPr>
            <a:cxnSpLocks/>
          </p:cNvCxnSpPr>
          <p:nvPr userDrawn="1"/>
        </p:nvCxnSpPr>
        <p:spPr>
          <a:xfrm flipV="1">
            <a:off x="9354268" y="2306579"/>
            <a:ext cx="0" cy="729021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7C57BB8-C8F0-32B2-B145-9EF321C764F8}"/>
              </a:ext>
            </a:extLst>
          </p:cNvPr>
          <p:cNvCxnSpPr>
            <a:cxnSpLocks/>
          </p:cNvCxnSpPr>
          <p:nvPr userDrawn="1"/>
        </p:nvCxnSpPr>
        <p:spPr>
          <a:xfrm flipV="1">
            <a:off x="9354268" y="4474323"/>
            <a:ext cx="0" cy="1152898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6E44F46-1E3E-24E7-991C-92B8CB66FBEF}"/>
              </a:ext>
            </a:extLst>
          </p:cNvPr>
          <p:cNvCxnSpPr/>
          <p:nvPr userDrawn="1"/>
        </p:nvCxnSpPr>
        <p:spPr>
          <a:xfrm>
            <a:off x="7490086" y="3867462"/>
            <a:ext cx="1115985" cy="0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1EACCA5-E961-7EC8-E8FA-057D8AE6BA4F}"/>
              </a:ext>
            </a:extLst>
          </p:cNvPr>
          <p:cNvCxnSpPr/>
          <p:nvPr userDrawn="1"/>
        </p:nvCxnSpPr>
        <p:spPr>
          <a:xfrm>
            <a:off x="10105914" y="3867462"/>
            <a:ext cx="1115985" cy="0"/>
          </a:xfrm>
          <a:prstGeom prst="line">
            <a:avLst/>
          </a:prstGeom>
          <a:ln w="127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24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D3F500E-0CE0-37CD-8D97-58ADF2889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2856" y="353668"/>
            <a:ext cx="8106288" cy="3765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FE9BC7-1BDC-A926-6825-90AB3040DC78}"/>
              </a:ext>
            </a:extLst>
          </p:cNvPr>
          <p:cNvSpPr/>
          <p:nvPr userDrawn="1"/>
        </p:nvSpPr>
        <p:spPr>
          <a:xfrm>
            <a:off x="1334964" y="1199213"/>
            <a:ext cx="2992617" cy="4946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CAE2C1-1F0F-C7EF-105B-6A97248F3422}"/>
              </a:ext>
            </a:extLst>
          </p:cNvPr>
          <p:cNvSpPr/>
          <p:nvPr userDrawn="1"/>
        </p:nvSpPr>
        <p:spPr>
          <a:xfrm>
            <a:off x="7864419" y="1199213"/>
            <a:ext cx="2992617" cy="4946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5096296C-FA50-39A1-B5C1-EFECF77B3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4963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6F374EF-7CAE-90F4-989F-6C84C754D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417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905CA7-B502-7609-1698-60F03765F96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6551"/>
            <a:ext cx="0" cy="4841823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7BA263-E1FE-1173-4398-2FFD1859068B}"/>
              </a:ext>
            </a:extLst>
          </p:cNvPr>
          <p:cNvCxnSpPr>
            <a:cxnSpLocks/>
          </p:cNvCxnSpPr>
          <p:nvPr userDrawn="1"/>
        </p:nvCxnSpPr>
        <p:spPr>
          <a:xfrm>
            <a:off x="4701915" y="1446551"/>
            <a:ext cx="2788171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3467DC-9A72-0E45-1564-C0F900A73667}"/>
              </a:ext>
            </a:extLst>
          </p:cNvPr>
          <p:cNvCxnSpPr>
            <a:cxnSpLocks/>
          </p:cNvCxnSpPr>
          <p:nvPr userDrawn="1"/>
        </p:nvCxnSpPr>
        <p:spPr>
          <a:xfrm>
            <a:off x="-12492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CEC57A-9515-615D-5735-BFF06F25DCB2}"/>
              </a:ext>
            </a:extLst>
          </p:cNvPr>
          <p:cNvCxnSpPr>
            <a:cxnSpLocks/>
          </p:cNvCxnSpPr>
          <p:nvPr userDrawn="1"/>
        </p:nvCxnSpPr>
        <p:spPr>
          <a:xfrm>
            <a:off x="11062741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5">
            <a:extLst>
              <a:ext uri="{FF2B5EF4-FFF2-40B4-BE49-F238E27FC236}">
                <a16:creationId xmlns:a16="http://schemas.microsoft.com/office/drawing/2014/main" id="{1BA618C5-7711-9E6A-A1E4-DFF4245A2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102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34649EFC-45FA-5C5E-9739-F30A3E4A30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102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AEACA0C-204E-EC37-F271-5494434FCD4E}"/>
              </a:ext>
            </a:extLst>
          </p:cNvPr>
          <p:cNvCxnSpPr/>
          <p:nvPr userDrawn="1"/>
        </p:nvCxnSpPr>
        <p:spPr>
          <a:xfrm>
            <a:off x="970102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35">
            <a:extLst>
              <a:ext uri="{FF2B5EF4-FFF2-40B4-BE49-F238E27FC236}">
                <a16:creationId xmlns:a16="http://schemas.microsoft.com/office/drawing/2014/main" id="{3239D897-2322-3B9F-440E-F69DE3D6AE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102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5887CC98-2A63-2F0E-5E58-D28F9766BA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6830" y="4474323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69" name="Text Placeholder 35">
            <a:extLst>
              <a:ext uri="{FF2B5EF4-FFF2-40B4-BE49-F238E27FC236}">
                <a16:creationId xmlns:a16="http://schemas.microsoft.com/office/drawing/2014/main" id="{D00BE693-F697-6F78-A06E-3CB2BFACA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830" y="4865278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002B5F"/>
                </a:solidFill>
                <a:latin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4A090A3-3DC6-35D7-0607-0C9648AFDBCA}"/>
              </a:ext>
            </a:extLst>
          </p:cNvPr>
          <p:cNvCxnSpPr/>
          <p:nvPr userDrawn="1"/>
        </p:nvCxnSpPr>
        <p:spPr>
          <a:xfrm>
            <a:off x="956830" y="5203344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6D173CFC-6AFB-8442-005C-E1B817EC13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6830" y="5298658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72" name="Text Placeholder 35">
            <a:extLst>
              <a:ext uri="{FF2B5EF4-FFF2-40B4-BE49-F238E27FC236}">
                <a16:creationId xmlns:a16="http://schemas.microsoft.com/office/drawing/2014/main" id="{38EACDF7-B33D-3698-D160-C25F0AE2C6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2658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73" name="Text Placeholder 35">
            <a:extLst>
              <a:ext uri="{FF2B5EF4-FFF2-40B4-BE49-F238E27FC236}">
                <a16:creationId xmlns:a16="http://schemas.microsoft.com/office/drawing/2014/main" id="{FDD799E9-4B66-7496-8BDE-A6C7D1A7A7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2658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62D3ED-C3FC-3AF0-0A8E-E5926E428B36}"/>
              </a:ext>
            </a:extLst>
          </p:cNvPr>
          <p:cNvCxnSpPr/>
          <p:nvPr userDrawn="1"/>
        </p:nvCxnSpPr>
        <p:spPr>
          <a:xfrm>
            <a:off x="3572658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FDE3ED01-30D0-E8A4-2B1F-C3A0825179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72658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76" name="Text Placeholder 35">
            <a:extLst>
              <a:ext uri="{FF2B5EF4-FFF2-40B4-BE49-F238E27FC236}">
                <a16:creationId xmlns:a16="http://schemas.microsoft.com/office/drawing/2014/main" id="{AB320911-2E7B-83B4-A827-51FA55FAC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0955" y="4146768"/>
            <a:ext cx="1273449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79" name="Text Placeholder 35">
            <a:extLst>
              <a:ext uri="{FF2B5EF4-FFF2-40B4-BE49-F238E27FC236}">
                <a16:creationId xmlns:a16="http://schemas.microsoft.com/office/drawing/2014/main" id="{347DD6B0-0B5A-B18D-2638-14F1F19486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6900" y="4573531"/>
            <a:ext cx="1227771" cy="2069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Copy goes here</a:t>
            </a:r>
          </a:p>
        </p:txBody>
      </p:sp>
      <p:sp>
        <p:nvSpPr>
          <p:cNvPr id="81" name="Text Placeholder 35">
            <a:extLst>
              <a:ext uri="{FF2B5EF4-FFF2-40B4-BE49-F238E27FC236}">
                <a16:creationId xmlns:a16="http://schemas.microsoft.com/office/drawing/2014/main" id="{733EDE94-6A63-CC03-CFF9-6776AE174C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8133" y="4871756"/>
            <a:ext cx="1273449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82" name="Text Placeholder 35">
            <a:extLst>
              <a:ext uri="{FF2B5EF4-FFF2-40B4-BE49-F238E27FC236}">
                <a16:creationId xmlns:a16="http://schemas.microsoft.com/office/drawing/2014/main" id="{A5E4690D-C5F5-ED5C-8D1B-3CB9247B40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80172" y="5298519"/>
            <a:ext cx="1221743" cy="298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3" name="Text Placeholder 35">
            <a:extLst>
              <a:ext uri="{FF2B5EF4-FFF2-40B4-BE49-F238E27FC236}">
                <a16:creationId xmlns:a16="http://schemas.microsoft.com/office/drawing/2014/main" id="{CF966548-0B52-A1F9-3166-C2FCBF94B9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0086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94" name="Text Placeholder 35">
            <a:extLst>
              <a:ext uri="{FF2B5EF4-FFF2-40B4-BE49-F238E27FC236}">
                <a16:creationId xmlns:a16="http://schemas.microsoft.com/office/drawing/2014/main" id="{306D5788-AE66-368A-2150-467F64FDD1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0086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B7374F2-BE87-E438-08E7-BE2C576883AB}"/>
              </a:ext>
            </a:extLst>
          </p:cNvPr>
          <p:cNvCxnSpPr/>
          <p:nvPr userDrawn="1"/>
        </p:nvCxnSpPr>
        <p:spPr>
          <a:xfrm>
            <a:off x="7490086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Placeholder 35">
            <a:extLst>
              <a:ext uri="{FF2B5EF4-FFF2-40B4-BE49-F238E27FC236}">
                <a16:creationId xmlns:a16="http://schemas.microsoft.com/office/drawing/2014/main" id="{C314B5EB-3D02-CA9B-8330-FD543975AA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086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7" name="Text Placeholder 35">
            <a:extLst>
              <a:ext uri="{FF2B5EF4-FFF2-40B4-BE49-F238E27FC236}">
                <a16:creationId xmlns:a16="http://schemas.microsoft.com/office/drawing/2014/main" id="{369958AA-19BC-9820-53A3-E56C33729D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76814" y="4474323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98" name="Text Placeholder 35">
            <a:extLst>
              <a:ext uri="{FF2B5EF4-FFF2-40B4-BE49-F238E27FC236}">
                <a16:creationId xmlns:a16="http://schemas.microsoft.com/office/drawing/2014/main" id="{FDC9C97F-0A46-ACA5-8250-77557E2913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76814" y="4865278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65ED15-B2F5-3BA3-7B23-E223FE14BED0}"/>
              </a:ext>
            </a:extLst>
          </p:cNvPr>
          <p:cNvCxnSpPr/>
          <p:nvPr userDrawn="1"/>
        </p:nvCxnSpPr>
        <p:spPr>
          <a:xfrm>
            <a:off x="7476814" y="5203344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EE7A45C4-F729-6580-7279-A6148B01B09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76814" y="5298658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F3D33E88-A061-66C1-9D35-F834B5497B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092642" y="2306579"/>
            <a:ext cx="1129257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$000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D00B2682-D4D6-7A74-A953-CDEB0F01EC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092642" y="2697534"/>
            <a:ext cx="1129257" cy="2427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002B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MILLION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43A182A-2C32-4834-0711-66353E846650}"/>
              </a:ext>
            </a:extLst>
          </p:cNvPr>
          <p:cNvCxnSpPr/>
          <p:nvPr userDrawn="1"/>
        </p:nvCxnSpPr>
        <p:spPr>
          <a:xfrm>
            <a:off x="10092642" y="3035600"/>
            <a:ext cx="1129257" cy="0"/>
          </a:xfrm>
          <a:prstGeom prst="line">
            <a:avLst/>
          </a:prstGeom>
          <a:ln w="127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 Placeholder 35">
            <a:extLst>
              <a:ext uri="{FF2B5EF4-FFF2-40B4-BE49-F238E27FC236}">
                <a16:creationId xmlns:a16="http://schemas.microsoft.com/office/drawing/2014/main" id="{EF7EF849-2967-ABFC-C13D-092A31ECA30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92642" y="3130914"/>
            <a:ext cx="1129257" cy="2980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5" name="Text Placeholder 35">
            <a:extLst>
              <a:ext uri="{FF2B5EF4-FFF2-40B4-BE49-F238E27FC236}">
                <a16:creationId xmlns:a16="http://schemas.microsoft.com/office/drawing/2014/main" id="{F17A5DA4-EA7D-7E0A-1967-3E06DFCAAE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70695" y="4146768"/>
            <a:ext cx="1280664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6" name="Text Placeholder 35">
            <a:extLst>
              <a:ext uri="{FF2B5EF4-FFF2-40B4-BE49-F238E27FC236}">
                <a16:creationId xmlns:a16="http://schemas.microsoft.com/office/drawing/2014/main" id="{E51A38CF-F5D7-75C6-20DD-9A053B9C55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86884" y="4573531"/>
            <a:ext cx="1235015" cy="2069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Copy goes here</a:t>
            </a:r>
          </a:p>
        </p:txBody>
      </p:sp>
      <p:sp>
        <p:nvSpPr>
          <p:cNvPr id="107" name="Text Placeholder 35">
            <a:extLst>
              <a:ext uri="{FF2B5EF4-FFF2-40B4-BE49-F238E27FC236}">
                <a16:creationId xmlns:a16="http://schemas.microsoft.com/office/drawing/2014/main" id="{3E5D8F50-53E1-43A6-C32F-13EA0FB0AA7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70695" y="4871756"/>
            <a:ext cx="1280664" cy="390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8" name="Text Placeholder 35">
            <a:extLst>
              <a:ext uri="{FF2B5EF4-FFF2-40B4-BE49-F238E27FC236}">
                <a16:creationId xmlns:a16="http://schemas.microsoft.com/office/drawing/2014/main" id="{35E3539F-E9F3-66BB-49F8-7B2B08D526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00156" y="5298519"/>
            <a:ext cx="1221743" cy="298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 i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37396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D3F500E-0CE0-37CD-8D97-58ADF2889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2856" y="353668"/>
            <a:ext cx="8106288" cy="3765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FE9BC7-1BDC-A926-6825-90AB3040DC78}"/>
              </a:ext>
            </a:extLst>
          </p:cNvPr>
          <p:cNvSpPr/>
          <p:nvPr userDrawn="1"/>
        </p:nvSpPr>
        <p:spPr>
          <a:xfrm>
            <a:off x="1334964" y="1199213"/>
            <a:ext cx="2992617" cy="4946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CAE2C1-1F0F-C7EF-105B-6A97248F3422}"/>
              </a:ext>
            </a:extLst>
          </p:cNvPr>
          <p:cNvSpPr/>
          <p:nvPr userDrawn="1"/>
        </p:nvSpPr>
        <p:spPr>
          <a:xfrm>
            <a:off x="7864419" y="1199213"/>
            <a:ext cx="2992617" cy="4946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5096296C-FA50-39A1-B5C1-EFECF77B3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4963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6F374EF-7CAE-90F4-989F-6C84C754D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417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905CA7-B502-7609-1698-60F03765F96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6551"/>
            <a:ext cx="0" cy="4841823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7BA263-E1FE-1173-4398-2FFD1859068B}"/>
              </a:ext>
            </a:extLst>
          </p:cNvPr>
          <p:cNvCxnSpPr>
            <a:cxnSpLocks/>
          </p:cNvCxnSpPr>
          <p:nvPr userDrawn="1"/>
        </p:nvCxnSpPr>
        <p:spPr>
          <a:xfrm>
            <a:off x="4701915" y="1446551"/>
            <a:ext cx="2788171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3467DC-9A72-0E45-1564-C0F900A73667}"/>
              </a:ext>
            </a:extLst>
          </p:cNvPr>
          <p:cNvCxnSpPr>
            <a:cxnSpLocks/>
          </p:cNvCxnSpPr>
          <p:nvPr userDrawn="1"/>
        </p:nvCxnSpPr>
        <p:spPr>
          <a:xfrm>
            <a:off x="-12492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CEC57A-9515-615D-5735-BFF06F25DCB2}"/>
              </a:ext>
            </a:extLst>
          </p:cNvPr>
          <p:cNvCxnSpPr>
            <a:cxnSpLocks/>
          </p:cNvCxnSpPr>
          <p:nvPr userDrawn="1"/>
        </p:nvCxnSpPr>
        <p:spPr>
          <a:xfrm>
            <a:off x="11062741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5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Gr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CBCD62-E2C2-12B7-DE53-FEEA0A5B42CF}"/>
              </a:ext>
            </a:extLst>
          </p:cNvPr>
          <p:cNvSpPr/>
          <p:nvPr userDrawn="1"/>
        </p:nvSpPr>
        <p:spPr>
          <a:xfrm>
            <a:off x="0" y="0"/>
            <a:ext cx="8305014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AEFE9DC3-61D5-87D7-F105-92420E4533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1479" y="781354"/>
            <a:ext cx="11845714" cy="102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>
                <a:solidFill>
                  <a:schemeClr val="bg1">
                    <a:alpha val="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CAN</a:t>
            </a:r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A6C45A62-FF6F-1D5F-A4BA-6D15AD4F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79" y="2168452"/>
            <a:ext cx="11845714" cy="102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>
                <a:solidFill>
                  <a:schemeClr val="bg1">
                    <a:alpha val="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GO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0A9B4C-0A01-345A-F004-EC7F6577D2CF}"/>
              </a:ext>
            </a:extLst>
          </p:cNvPr>
          <p:cNvCxnSpPr>
            <a:cxnSpLocks/>
          </p:cNvCxnSpPr>
          <p:nvPr userDrawn="1"/>
        </p:nvCxnSpPr>
        <p:spPr>
          <a:xfrm>
            <a:off x="746124" y="4442886"/>
            <a:ext cx="534709" cy="0"/>
          </a:xfrm>
          <a:prstGeom prst="line">
            <a:avLst/>
          </a:prstGeom>
          <a:ln w="762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6F7E11-4694-2BC3-DBA2-00484D213A7F}"/>
              </a:ext>
            </a:extLst>
          </p:cNvPr>
          <p:cNvCxnSpPr/>
          <p:nvPr userDrawn="1"/>
        </p:nvCxnSpPr>
        <p:spPr>
          <a:xfrm>
            <a:off x="9492005" y="1166365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C61175-CA08-71D8-6CFB-111B16600F14}"/>
              </a:ext>
            </a:extLst>
          </p:cNvPr>
          <p:cNvCxnSpPr/>
          <p:nvPr userDrawn="1"/>
        </p:nvCxnSpPr>
        <p:spPr>
          <a:xfrm>
            <a:off x="9492005" y="2696069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7A1009-BCA9-0DD4-9BF2-D1BEECBF9F9E}"/>
              </a:ext>
            </a:extLst>
          </p:cNvPr>
          <p:cNvCxnSpPr/>
          <p:nvPr userDrawn="1"/>
        </p:nvCxnSpPr>
        <p:spPr>
          <a:xfrm>
            <a:off x="9492005" y="4230078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4AB19C-9A14-A616-C24F-A2774A7A7949}"/>
              </a:ext>
            </a:extLst>
          </p:cNvPr>
          <p:cNvCxnSpPr/>
          <p:nvPr userDrawn="1"/>
        </p:nvCxnSpPr>
        <p:spPr>
          <a:xfrm>
            <a:off x="9492005" y="5785503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571297D-A0FE-93FE-56F7-0AAF7CCF2F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1787" y="850074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2" name="Text Placeholder 41">
            <a:extLst>
              <a:ext uri="{FF2B5EF4-FFF2-40B4-BE49-F238E27FC236}">
                <a16:creationId xmlns:a16="http://schemas.microsoft.com/office/drawing/2014/main" id="{B835A1A9-181F-4ED7-2EB5-422F4A9026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034" y="4676076"/>
            <a:ext cx="5449966" cy="1763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5D6F1443-1542-9155-2C7B-209F28701B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1787" y="2383506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75D86097-C643-362C-CA8F-B2E8C7EF4F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21787" y="3904360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464AA0E6-D724-E7F4-9F98-B25653B370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21787" y="5435945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9FD822B-8776-4C06-F206-ED4F532AA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034" y="3844371"/>
            <a:ext cx="5449966" cy="360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TEXT GOES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43FAFE-3D73-10C2-0926-EBE1A439E7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7261" y="283815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35EA912-66F9-417D-5D5A-471FF80F2D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97261" y="1810958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60CB38-8948-A5E4-1A39-F684BFD76F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7261" y="3338101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76F9D0F-4AFF-ECB5-1FC5-F50E6D8665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7261" y="4869686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</p:spTree>
    <p:extLst>
      <p:ext uri="{BB962C8B-B14F-4D97-AF65-F5344CB8AC3E}">
        <p14:creationId xmlns:p14="http://schemas.microsoft.com/office/powerpoint/2010/main" val="3187812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Gr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CBCD62-E2C2-12B7-DE53-FEEA0A5B42CF}"/>
              </a:ext>
            </a:extLst>
          </p:cNvPr>
          <p:cNvSpPr/>
          <p:nvPr userDrawn="1"/>
        </p:nvSpPr>
        <p:spPr>
          <a:xfrm>
            <a:off x="0" y="0"/>
            <a:ext cx="8305014" cy="6858000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9ABE2C74-D385-7881-932A-475187611E0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1479" y="781354"/>
            <a:ext cx="11845714" cy="102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>
                <a:solidFill>
                  <a:schemeClr val="tx1">
                    <a:alpha val="3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CAN</a:t>
            </a:r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DDE5F608-5332-6E90-C56F-5EC0C894987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79" y="2168452"/>
            <a:ext cx="11845714" cy="102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>
                <a:solidFill>
                  <a:schemeClr val="tx1">
                    <a:alpha val="3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GO HERE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6F7E11-4694-2BC3-DBA2-00484D213A7F}"/>
              </a:ext>
            </a:extLst>
          </p:cNvPr>
          <p:cNvCxnSpPr/>
          <p:nvPr userDrawn="1"/>
        </p:nvCxnSpPr>
        <p:spPr>
          <a:xfrm>
            <a:off x="9492005" y="1166365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C61175-CA08-71D8-6CFB-111B16600F14}"/>
              </a:ext>
            </a:extLst>
          </p:cNvPr>
          <p:cNvCxnSpPr/>
          <p:nvPr userDrawn="1"/>
        </p:nvCxnSpPr>
        <p:spPr>
          <a:xfrm>
            <a:off x="9492005" y="2696069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7A1009-BCA9-0DD4-9BF2-D1BEECBF9F9E}"/>
              </a:ext>
            </a:extLst>
          </p:cNvPr>
          <p:cNvCxnSpPr/>
          <p:nvPr userDrawn="1"/>
        </p:nvCxnSpPr>
        <p:spPr>
          <a:xfrm>
            <a:off x="9492005" y="4230078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4AB19C-9A14-A616-C24F-A2774A7A7949}"/>
              </a:ext>
            </a:extLst>
          </p:cNvPr>
          <p:cNvCxnSpPr/>
          <p:nvPr userDrawn="1"/>
        </p:nvCxnSpPr>
        <p:spPr>
          <a:xfrm>
            <a:off x="9492005" y="5785503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1">
            <a:extLst>
              <a:ext uri="{FF2B5EF4-FFF2-40B4-BE49-F238E27FC236}">
                <a16:creationId xmlns:a16="http://schemas.microsoft.com/office/drawing/2014/main" id="{B835A1A9-181F-4ED7-2EB5-422F4A9026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034" y="4676076"/>
            <a:ext cx="5449966" cy="1763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9FD822B-8776-4C06-F206-ED4F532AA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034" y="3844371"/>
            <a:ext cx="5449966" cy="360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TEXT GOES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43FAFE-3D73-10C2-0926-EBE1A439E7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7261" y="283815"/>
            <a:ext cx="2523543" cy="1375943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35EA912-66F9-417D-5D5A-471FF80F2D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97261" y="1810958"/>
            <a:ext cx="2523543" cy="1375943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60CB38-8948-A5E4-1A39-F684BFD76F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7261" y="3338101"/>
            <a:ext cx="2523543" cy="1375943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76F9D0F-4AFF-ECB5-1FC5-F50E6D8665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7261" y="4869686"/>
            <a:ext cx="2523543" cy="1375943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4399E396-8375-4247-332D-D65E366758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1787" y="850074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CF7DA9D-944F-FCCC-9C12-654C07C9B0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1787" y="2383506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AACD86DF-85BE-66BD-957D-1A99E5ED5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21787" y="3904360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DFC46B43-B350-D228-C552-E20EEA8E1F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21787" y="5435945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247BCF-36E6-BD5B-FB7E-41FE7021B1E7}"/>
              </a:ext>
            </a:extLst>
          </p:cNvPr>
          <p:cNvCxnSpPr>
            <a:cxnSpLocks/>
          </p:cNvCxnSpPr>
          <p:nvPr userDrawn="1"/>
        </p:nvCxnSpPr>
        <p:spPr>
          <a:xfrm>
            <a:off x="746124" y="4442886"/>
            <a:ext cx="534709" cy="0"/>
          </a:xfrm>
          <a:prstGeom prst="line">
            <a:avLst/>
          </a:prstGeom>
          <a:ln w="762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3C9DCC4-54D0-7C96-9A1D-07A5FDDCC6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150" y="500063"/>
            <a:ext cx="3875088" cy="5843587"/>
          </a:xfrm>
          <a:prstGeom prst="rect">
            <a:avLst/>
          </a:prstGeom>
          <a:solidFill>
            <a:srgbClr val="002B5F"/>
          </a:solidFill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B5FF3227-A7F1-A8AC-8AF9-EDF596206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2862" y="1791682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ONE COLUMN TEXT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86A43092-37FC-8AF5-C727-746742645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2561" y="2617162"/>
            <a:ext cx="5732464" cy="247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Light" panose="020B0402020203020204" pitchFamily="34" charset="77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67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E45D1-B8E0-0609-0BC7-D74AA4219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3442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80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EAD5B-CA71-FF59-6CE1-FDA791AE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5314-48F9-064C-A318-416EDA99AF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70280-7C48-AFCC-9F3C-1C1B1E1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FD520-4C3E-1125-AB36-2C95312C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0AC3-494B-5247-BFB9-94542F22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4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hoto Gr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CBCD62-E2C2-12B7-DE53-FEEA0A5B42CF}"/>
              </a:ext>
            </a:extLst>
          </p:cNvPr>
          <p:cNvSpPr/>
          <p:nvPr userDrawn="1"/>
        </p:nvSpPr>
        <p:spPr>
          <a:xfrm>
            <a:off x="0" y="0"/>
            <a:ext cx="8305014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AEFE9DC3-61D5-87D7-F105-92420E4533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1479" y="781354"/>
            <a:ext cx="11845714" cy="102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>
                <a:solidFill>
                  <a:schemeClr val="bg1">
                    <a:alpha val="5000"/>
                  </a:schemeClr>
                </a:solidFill>
                <a:latin typeface="Avenir Black" panose="02000503020000020003" pitchFamily="2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TEXT CAN</a:t>
            </a:r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A6C45A62-FF6F-1D5F-A4BA-6D15AD4F66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79" y="2168452"/>
            <a:ext cx="11845714" cy="1029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>
                <a:solidFill>
                  <a:schemeClr val="bg1">
                    <a:alpha val="5000"/>
                  </a:schemeClr>
                </a:solidFill>
                <a:latin typeface="Avenir Black" panose="02000503020000020003" pitchFamily="2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GO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0A9B4C-0A01-345A-F004-EC7F6577D2CF}"/>
              </a:ext>
            </a:extLst>
          </p:cNvPr>
          <p:cNvCxnSpPr>
            <a:cxnSpLocks/>
          </p:cNvCxnSpPr>
          <p:nvPr userDrawn="1"/>
        </p:nvCxnSpPr>
        <p:spPr>
          <a:xfrm>
            <a:off x="746124" y="4442886"/>
            <a:ext cx="534709" cy="0"/>
          </a:xfrm>
          <a:prstGeom prst="line">
            <a:avLst/>
          </a:prstGeom>
          <a:ln w="76200">
            <a:solidFill>
              <a:srgbClr val="EE76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6F7E11-4694-2BC3-DBA2-00484D213A7F}"/>
              </a:ext>
            </a:extLst>
          </p:cNvPr>
          <p:cNvCxnSpPr/>
          <p:nvPr userDrawn="1"/>
        </p:nvCxnSpPr>
        <p:spPr>
          <a:xfrm>
            <a:off x="9492005" y="1166365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C61175-CA08-71D8-6CFB-111B16600F14}"/>
              </a:ext>
            </a:extLst>
          </p:cNvPr>
          <p:cNvCxnSpPr/>
          <p:nvPr userDrawn="1"/>
        </p:nvCxnSpPr>
        <p:spPr>
          <a:xfrm>
            <a:off x="9492005" y="2696069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7A1009-BCA9-0DD4-9BF2-D1BEECBF9F9E}"/>
              </a:ext>
            </a:extLst>
          </p:cNvPr>
          <p:cNvCxnSpPr/>
          <p:nvPr userDrawn="1"/>
        </p:nvCxnSpPr>
        <p:spPr>
          <a:xfrm>
            <a:off x="9492005" y="4230078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4AB19C-9A14-A616-C24F-A2774A7A7949}"/>
              </a:ext>
            </a:extLst>
          </p:cNvPr>
          <p:cNvCxnSpPr/>
          <p:nvPr userDrawn="1"/>
        </p:nvCxnSpPr>
        <p:spPr>
          <a:xfrm>
            <a:off x="9492005" y="5785503"/>
            <a:ext cx="603316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571297D-A0FE-93FE-56F7-0AAF7CCF2F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1787" y="850074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2" name="Text Placeholder 41">
            <a:extLst>
              <a:ext uri="{FF2B5EF4-FFF2-40B4-BE49-F238E27FC236}">
                <a16:creationId xmlns:a16="http://schemas.microsoft.com/office/drawing/2014/main" id="{B835A1A9-181F-4ED7-2EB5-422F4A9026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034" y="4676076"/>
            <a:ext cx="5449966" cy="1763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Light" panose="020B0402020203020204" pitchFamily="34" charset="77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Lorem ipsum </a:t>
            </a:r>
            <a:r>
              <a:rPr lang="en-US" dirty="0" err="1"/>
              <a:t>dolo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5D6F1443-1542-9155-2C7B-209F28701B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21787" y="2383506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75D86097-C643-362C-CA8F-B2E8C7EF4F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21787" y="3904360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464AA0E6-D724-E7F4-9F98-B25653B370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21787" y="5435945"/>
            <a:ext cx="2699995" cy="24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0077AD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US" dirty="0"/>
              <a:t>CATEGORY</a:t>
            </a:r>
          </a:p>
        </p:txBody>
      </p:sp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9FD822B-8776-4C06-F206-ED4F532AA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6034" y="3844371"/>
            <a:ext cx="5449966" cy="360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TEXT GOES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43FAFE-3D73-10C2-0926-EBE1A439E7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7261" y="283815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35EA912-66F9-417D-5D5A-471FF80F2D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97261" y="1810958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7960CB38-8948-A5E4-1A39-F684BFD76F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7261" y="3338101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76F9D0F-4AFF-ECB5-1FC5-F50E6D8665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7261" y="4869686"/>
            <a:ext cx="2523543" cy="1375943"/>
          </a:xfrm>
          <a:prstGeom prst="rect">
            <a:avLst/>
          </a:prstGeom>
          <a:solidFill>
            <a:srgbClr val="EE7624"/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picture icon to insert photo here.</a:t>
            </a:r>
          </a:p>
        </p:txBody>
      </p:sp>
    </p:spTree>
    <p:extLst>
      <p:ext uri="{BB962C8B-B14F-4D97-AF65-F5344CB8AC3E}">
        <p14:creationId xmlns:p14="http://schemas.microsoft.com/office/powerpoint/2010/main" val="1554476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E45D1-B8E0-0609-0BC7-D74AA4219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700698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43F2BB33-D5AC-47C4-956A-D8026411CB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4" y="365125"/>
            <a:ext cx="1050387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3B31277-B034-4B60-AC2A-938755813617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49924" y="1825625"/>
            <a:ext cx="524607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Content </a:t>
            </a:r>
            <a:r>
              <a:rPr lang="en-US" dirty="0"/>
              <a:t>h</a:t>
            </a:r>
            <a:r>
              <a:rPr dirty="0"/>
              <a:t>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F735F25-EB66-4C32-A39D-9DF1B758B8E8}"/>
              </a:ext>
            </a:extLst>
          </p:cNvPr>
          <p:cNvSpPr>
            <a:spLocks noGrp="1"/>
          </p:cNvSpPr>
          <p:nvPr>
            <p:ph type="pic" sz="half" idx="13" hasCustomPrompt="1"/>
          </p:nvPr>
        </p:nvSpPr>
        <p:spPr>
          <a:xfrm>
            <a:off x="6254151" y="1825625"/>
            <a:ext cx="5099649" cy="4351338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Photo Here</a:t>
            </a: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14FBFC6-19EE-4857-8E90-D9A008DB780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5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AB696EFC-C2C1-005D-647C-E9936FA60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241" y="572277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EC3603D6-C1CE-D1E2-9BDF-55124A1807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41" y="1211350"/>
            <a:ext cx="10761310" cy="4828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text will go here</a:t>
            </a:r>
          </a:p>
        </p:txBody>
      </p:sp>
    </p:spTree>
    <p:extLst>
      <p:ext uri="{BB962C8B-B14F-4D97-AF65-F5344CB8AC3E}">
        <p14:creationId xmlns:p14="http://schemas.microsoft.com/office/powerpoint/2010/main" val="139835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923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17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E45D1-B8E0-0609-0BC7-D74AA4219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15400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E45D1-B8E0-0609-0BC7-D74AA4219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AGRICULTURE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506602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AE45D1-B8E0-0609-0BC7-D74AA4219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AGRICULTURE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060792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ion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BD603-5307-178D-1E6E-1012F42CE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564944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ion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BD603-5307-178D-1E6E-1012F42CE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EDUCATION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712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Layou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D3F500E-0CE0-37CD-8D97-58ADF2889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2856" y="353668"/>
            <a:ext cx="8106288" cy="3765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FE9BC7-1BDC-A926-6825-90AB3040DC78}"/>
              </a:ext>
            </a:extLst>
          </p:cNvPr>
          <p:cNvSpPr/>
          <p:nvPr userDrawn="1"/>
        </p:nvSpPr>
        <p:spPr>
          <a:xfrm>
            <a:off x="1334964" y="1199213"/>
            <a:ext cx="2992617" cy="4946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CAE2C1-1F0F-C7EF-105B-6A97248F3422}"/>
              </a:ext>
            </a:extLst>
          </p:cNvPr>
          <p:cNvSpPr/>
          <p:nvPr userDrawn="1"/>
        </p:nvSpPr>
        <p:spPr>
          <a:xfrm>
            <a:off x="7864419" y="1199213"/>
            <a:ext cx="2992617" cy="4946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5096296C-FA50-39A1-B5C1-EFECF77B3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4963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6F374EF-7CAE-90F4-989F-6C84C754D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4417" y="1329655"/>
            <a:ext cx="2992618" cy="2337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905CA7-B502-7609-1698-60F03765F96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46551"/>
            <a:ext cx="0" cy="4841823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7BA263-E1FE-1173-4398-2FFD1859068B}"/>
              </a:ext>
            </a:extLst>
          </p:cNvPr>
          <p:cNvCxnSpPr>
            <a:cxnSpLocks/>
          </p:cNvCxnSpPr>
          <p:nvPr userDrawn="1"/>
        </p:nvCxnSpPr>
        <p:spPr>
          <a:xfrm>
            <a:off x="4701915" y="1446551"/>
            <a:ext cx="2788171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3467DC-9A72-0E45-1564-C0F900A73667}"/>
              </a:ext>
            </a:extLst>
          </p:cNvPr>
          <p:cNvCxnSpPr>
            <a:cxnSpLocks/>
          </p:cNvCxnSpPr>
          <p:nvPr userDrawn="1"/>
        </p:nvCxnSpPr>
        <p:spPr>
          <a:xfrm>
            <a:off x="-12492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CEC57A-9515-615D-5735-BFF06F25DCB2}"/>
              </a:ext>
            </a:extLst>
          </p:cNvPr>
          <p:cNvCxnSpPr>
            <a:cxnSpLocks/>
          </p:cNvCxnSpPr>
          <p:nvPr userDrawn="1"/>
        </p:nvCxnSpPr>
        <p:spPr>
          <a:xfrm>
            <a:off x="11062741" y="1446551"/>
            <a:ext cx="1129259" cy="0"/>
          </a:xfrm>
          <a:prstGeom prst="line">
            <a:avLst/>
          </a:prstGeom>
          <a:ln w="28575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26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tainment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BD603-5307-178D-1E6E-1012F42CE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ENTERTAINMENT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4148834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tainment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BD603-5307-178D-1E6E-1012F42CE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ENTERTAINMENT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486577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ern Heritage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BD603-5307-178D-1E6E-1012F42CE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WESTERN HERITAGE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513878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ern Heritage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6469C-085D-FBA9-8FEB-92FB5895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869A1-05F1-420A-01C6-8A4B8225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2401-335F-837F-5B0F-4B35CB13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BD603-5307-178D-1E6E-1012F42CEF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196170"/>
            <a:ext cx="12192000" cy="2465661"/>
          </a:xfrm>
          <a:prstGeom prst="rect">
            <a:avLst/>
          </a:prstGeom>
        </p:spPr>
        <p:txBody>
          <a:bodyPr anchor="b"/>
          <a:lstStyle>
            <a:lvl1pPr algn="ctr">
              <a:defRPr sz="8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WESTERN HERITAGE</a:t>
            </a:r>
            <a:br>
              <a:rPr lang="en-US" dirty="0"/>
            </a:br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1314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1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AB696EFC-C2C1-005D-647C-E9936FA60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241" y="572277"/>
            <a:ext cx="5732464" cy="41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02B5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EC3603D6-C1CE-D1E2-9BDF-55124A1807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41" y="1211350"/>
            <a:ext cx="10761310" cy="4828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venir Light" panose="020B0402020203020204" pitchFamily="34" charset="77"/>
              </a:defRPr>
            </a:lvl2pPr>
            <a:lvl3pPr>
              <a:defRPr b="0" i="0">
                <a:latin typeface="Avenir Light" panose="020B0402020203020204" pitchFamily="34" charset="77"/>
              </a:defRPr>
            </a:lvl3pPr>
            <a:lvl4pPr>
              <a:defRPr b="0" i="0">
                <a:latin typeface="Avenir Light" panose="020B0402020203020204" pitchFamily="34" charset="77"/>
              </a:defRPr>
            </a:lvl4pPr>
            <a:lvl5pPr>
              <a:defRPr b="0" i="0">
                <a:latin typeface="Avenir Light" panose="020B0402020203020204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text will go here</a:t>
            </a:r>
          </a:p>
        </p:txBody>
      </p:sp>
    </p:spTree>
    <p:extLst>
      <p:ext uri="{BB962C8B-B14F-4D97-AF65-F5344CB8AC3E}">
        <p14:creationId xmlns:p14="http://schemas.microsoft.com/office/powerpoint/2010/main" val="374046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 here">
            <a:extLst>
              <a:ext uri="{FF2B5EF4-FFF2-40B4-BE49-F238E27FC236}">
                <a16:creationId xmlns:a16="http://schemas.microsoft.com/office/drawing/2014/main" id="{43F2BB33-D5AC-47C4-956A-D8026411CB7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4" y="365125"/>
            <a:ext cx="10503876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73B31277-B034-4B60-AC2A-938755813617}"/>
              </a:ext>
            </a:extLst>
          </p:cNvPr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49924" y="1825625"/>
            <a:ext cx="524607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Content </a:t>
            </a:r>
            <a:r>
              <a:rPr lang="en-US" dirty="0"/>
              <a:t>h</a:t>
            </a:r>
            <a:r>
              <a:rPr dirty="0"/>
              <a:t>ere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F735F25-EB66-4C32-A39D-9DF1B758B8E8}"/>
              </a:ext>
            </a:extLst>
          </p:cNvPr>
          <p:cNvSpPr>
            <a:spLocks noGrp="1"/>
          </p:cNvSpPr>
          <p:nvPr>
            <p:ph type="pic" sz="half" idx="13" hasCustomPrompt="1"/>
          </p:nvPr>
        </p:nvSpPr>
        <p:spPr>
          <a:xfrm>
            <a:off x="6254151" y="1825625"/>
            <a:ext cx="5099649" cy="4351338"/>
          </a:xfrm>
          <a:prstGeom prst="rect">
            <a:avLst/>
          </a:prstGeom>
        </p:spPr>
        <p:txBody>
          <a:bodyPr lIns="91439" rIns="91439">
            <a:no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Photo Here</a:t>
            </a:r>
            <a:endParaRPr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514FBFC6-19EE-4857-8E90-D9A008DB780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1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056" y="365125"/>
            <a:ext cx="963209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6056" y="1825625"/>
            <a:ext cx="9632092" cy="4351338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rgbClr val="512C1D"/>
                </a:solidFill>
              </a:defRPr>
            </a:lvl2pPr>
            <a:lvl3pPr>
              <a:defRPr>
                <a:solidFill>
                  <a:srgbClr val="512C1D"/>
                </a:solidFill>
              </a:defRPr>
            </a:lvl3pPr>
            <a:lvl4pPr>
              <a:defRPr>
                <a:solidFill>
                  <a:srgbClr val="512C1D"/>
                </a:solidFill>
              </a:defRPr>
            </a:lvl4pPr>
            <a:lvl5pPr>
              <a:defRPr>
                <a:solidFill>
                  <a:srgbClr val="512C1D"/>
                </a:solidFill>
              </a:defRPr>
            </a:lvl5pPr>
          </a:lstStyle>
          <a:p>
            <a:pPr lvl="0"/>
            <a:r>
              <a:rPr lang="en-US" dirty="0"/>
              <a:t>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2F39C-8BE1-414C-A2ED-7AC1706D9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5477" y="6321180"/>
            <a:ext cx="404446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12C1D"/>
                </a:solidFill>
              </a:defRPr>
            </a:lvl1pPr>
          </a:lstStyle>
          <a:p>
            <a:fld id="{F7F0EDEB-4691-4E2B-ADAE-6E10CEA0B2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1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 here">
            <a:extLst>
              <a:ext uri="{FF2B5EF4-FFF2-40B4-BE49-F238E27FC236}">
                <a16:creationId xmlns:a16="http://schemas.microsoft.com/office/drawing/2014/main" id="{A074EBA3-D85B-4809-B905-112A07D806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23" y="365125"/>
            <a:ext cx="1051106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 baseline="0">
                <a:solidFill>
                  <a:srgbClr val="0076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 HERE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80D8CAC6-4012-4061-A344-C2D7F3C2A9E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49923" y="1825625"/>
            <a:ext cx="10511065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/>
            </a:lvl2pPr>
            <a:lvl3pPr marL="914400" indent="0">
              <a:buNone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dirty="0"/>
              <a:t>Content here</a:t>
            </a:r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DD1CEE6D-35D3-41DB-B829-A49ECAAD10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12892" y="6508118"/>
            <a:ext cx="372934" cy="27699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4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0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E369CF-5D7F-ECDA-4EEB-2E6A6DBC816C}"/>
              </a:ext>
            </a:extLst>
          </p:cNvPr>
          <p:cNvSpPr txBox="1"/>
          <p:nvPr userDrawn="1"/>
        </p:nvSpPr>
        <p:spPr>
          <a:xfrm>
            <a:off x="6300247" y="6450961"/>
            <a:ext cx="576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solidFill>
                  <a:srgbClr val="EE7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Livestock Show and Rodeo™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18D9F-71DA-20FD-114A-5747AFB330C4}"/>
              </a:ext>
            </a:extLst>
          </p:cNvPr>
          <p:cNvCxnSpPr>
            <a:cxnSpLocks/>
          </p:cNvCxnSpPr>
          <p:nvPr userDrawn="1"/>
        </p:nvCxnSpPr>
        <p:spPr>
          <a:xfrm>
            <a:off x="245097" y="6594636"/>
            <a:ext cx="9021451" cy="0"/>
          </a:xfrm>
          <a:prstGeom prst="line">
            <a:avLst/>
          </a:prstGeom>
          <a:ln w="12700">
            <a:solidFill>
              <a:srgbClr val="D1D3D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9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4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5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9436-91DE-4430-07F2-7FB02CF0D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5314-48F9-064C-A318-416EDA99AF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9615-B085-CDDA-B0BD-A32F50E53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6989-CA05-82FB-317C-B81AF6B2F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0AC3-494B-5247-BFB9-94542F22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707" r:id="rId3"/>
    <p:sldLayoutId id="2147483709" r:id="rId4"/>
    <p:sldLayoutId id="2147483715" r:id="rId5"/>
    <p:sldLayoutId id="2147483716" r:id="rId6"/>
    <p:sldLayoutId id="2147483722" r:id="rId7"/>
    <p:sldLayoutId id="214748372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DBDD594-AE97-DED5-00A1-D0764D88594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974" y="544189"/>
            <a:ext cx="6392052" cy="555753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9436-91DE-4430-07F2-7FB02CF0D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5314-48F9-064C-A318-416EDA99AFC0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9615-B085-CDDA-B0BD-A32F50E53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6989-CA05-82FB-317C-B81AF6B2F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E0AC3-494B-5247-BFB9-94542F2289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9D80F-A2F7-7DBB-974E-14DD4547971E}"/>
              </a:ext>
            </a:extLst>
          </p:cNvPr>
          <p:cNvSpPr txBox="1">
            <a:spLocks/>
          </p:cNvSpPr>
          <p:nvPr userDrawn="1"/>
        </p:nvSpPr>
        <p:spPr>
          <a:xfrm>
            <a:off x="0" y="5587700"/>
            <a:ext cx="12192000" cy="53659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FEB.27 – MARCH 17,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67F3A-1698-0064-067A-57643A371FC4}"/>
              </a:ext>
            </a:extLst>
          </p:cNvPr>
          <p:cNvSpPr txBox="1">
            <a:spLocks/>
          </p:cNvSpPr>
          <p:nvPr userDrawn="1"/>
        </p:nvSpPr>
        <p:spPr>
          <a:xfrm>
            <a:off x="0" y="6026842"/>
            <a:ext cx="12192000" cy="3651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EE7624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err="1">
                <a:latin typeface="Arial" panose="020B0604020202020204" pitchFamily="34" charset="0"/>
                <a:cs typeface="Arial" panose="020B0604020202020204" pitchFamily="34" charset="0"/>
              </a:rPr>
              <a:t>rodeohouston.com</a:t>
            </a:r>
            <a:endParaRPr lang="en-US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BE8E62-5A40-65E9-D0F1-C65C418A3BB4}"/>
              </a:ext>
            </a:extLst>
          </p:cNvPr>
          <p:cNvCxnSpPr>
            <a:cxnSpLocks/>
          </p:cNvCxnSpPr>
          <p:nvPr userDrawn="1"/>
        </p:nvCxnSpPr>
        <p:spPr>
          <a:xfrm>
            <a:off x="3853554" y="6246844"/>
            <a:ext cx="7868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079B16-8DA1-D888-FEDF-7F2F0B969D9C}"/>
              </a:ext>
            </a:extLst>
          </p:cNvPr>
          <p:cNvCxnSpPr>
            <a:cxnSpLocks/>
          </p:cNvCxnSpPr>
          <p:nvPr userDrawn="1"/>
        </p:nvCxnSpPr>
        <p:spPr>
          <a:xfrm>
            <a:off x="7548455" y="6246844"/>
            <a:ext cx="7868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1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17" r:id="rId2"/>
    <p:sldLayoutId id="2147483718" r:id="rId3"/>
    <p:sldLayoutId id="214748371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E369CF-5D7F-ECDA-4EEB-2E6A6DBC816C}"/>
              </a:ext>
            </a:extLst>
          </p:cNvPr>
          <p:cNvSpPr txBox="1"/>
          <p:nvPr userDrawn="1"/>
        </p:nvSpPr>
        <p:spPr>
          <a:xfrm>
            <a:off x="6300247" y="6450961"/>
            <a:ext cx="576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solidFill>
                  <a:srgbClr val="EE7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Livestock Show and Rodeo™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18D9F-71DA-20FD-114A-5747AFB330C4}"/>
              </a:ext>
            </a:extLst>
          </p:cNvPr>
          <p:cNvCxnSpPr>
            <a:cxnSpLocks/>
          </p:cNvCxnSpPr>
          <p:nvPr userDrawn="1"/>
        </p:nvCxnSpPr>
        <p:spPr>
          <a:xfrm>
            <a:off x="245097" y="6594636"/>
            <a:ext cx="9021451" cy="0"/>
          </a:xfrm>
          <a:prstGeom prst="line">
            <a:avLst/>
          </a:prstGeom>
          <a:ln w="12700">
            <a:solidFill>
              <a:srgbClr val="D1D3D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8A8903C-3729-B3FB-F7BB-84613BB4AD1F}"/>
              </a:ext>
            </a:extLst>
          </p:cNvPr>
          <p:cNvSpPr/>
          <p:nvPr userDrawn="1"/>
        </p:nvSpPr>
        <p:spPr>
          <a:xfrm>
            <a:off x="0" y="0"/>
            <a:ext cx="3214540" cy="6858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3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674" r:id="rId3"/>
    <p:sldLayoutId id="2147483673" r:id="rId4"/>
    <p:sldLayoutId id="2147483675" r:id="rId5"/>
    <p:sldLayoutId id="2147483680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E369CF-5D7F-ECDA-4EEB-2E6A6DBC816C}"/>
              </a:ext>
            </a:extLst>
          </p:cNvPr>
          <p:cNvSpPr txBox="1"/>
          <p:nvPr userDrawn="1"/>
        </p:nvSpPr>
        <p:spPr>
          <a:xfrm>
            <a:off x="6300247" y="6450961"/>
            <a:ext cx="576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solidFill>
                  <a:srgbClr val="EE76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Livestock Show and Rodeo™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18D9F-71DA-20FD-114A-5747AFB330C4}"/>
              </a:ext>
            </a:extLst>
          </p:cNvPr>
          <p:cNvCxnSpPr>
            <a:cxnSpLocks/>
          </p:cNvCxnSpPr>
          <p:nvPr userDrawn="1"/>
        </p:nvCxnSpPr>
        <p:spPr>
          <a:xfrm>
            <a:off x="245097" y="6594636"/>
            <a:ext cx="9021451" cy="0"/>
          </a:xfrm>
          <a:prstGeom prst="line">
            <a:avLst/>
          </a:prstGeom>
          <a:ln w="12700">
            <a:solidFill>
              <a:srgbClr val="D1D3D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70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8D6E65-8F6D-0B8E-1C75-C66D5D8C5189}"/>
              </a:ext>
            </a:extLst>
          </p:cNvPr>
          <p:cNvSpPr txBox="1"/>
          <p:nvPr userDrawn="1"/>
        </p:nvSpPr>
        <p:spPr>
          <a:xfrm>
            <a:off x="6300247" y="6450961"/>
            <a:ext cx="576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solidFill>
                  <a:srgbClr val="EE7624"/>
                </a:solidFill>
                <a:latin typeface="Avenir Book" panose="02000503020000020003" pitchFamily="2" charset="0"/>
              </a:rPr>
              <a:t>Houston Livestock Show and Rodeo™</a:t>
            </a:r>
          </a:p>
        </p:txBody>
      </p:sp>
    </p:spTree>
    <p:extLst>
      <p:ext uri="{BB962C8B-B14F-4D97-AF65-F5344CB8AC3E}">
        <p14:creationId xmlns:p14="http://schemas.microsoft.com/office/powerpoint/2010/main" val="10017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11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99" r:id="rId3"/>
    <p:sldLayoutId id="2147483701" r:id="rId4"/>
    <p:sldLayoutId id="2147483712" r:id="rId5"/>
    <p:sldLayoutId id="2147483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39FF-7351-679F-77BF-A2C7F48B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01B0-AA86-1842-9B51-5D46C341CFB4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F5FF-7A62-6887-7648-D78A7E0A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128D-A034-540C-EC9B-FEAD67DA6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CAACA-EA9A-0246-AA61-037F95193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0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5624-A50A-25B9-0191-1C7C8E0EB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Arial Black" panose="020B0604020202020204" pitchFamily="34" charset="0"/>
                <a:cs typeface="Arial Black" panose="020B0604020202020204" pitchFamily="34" charset="0"/>
              </a:rPr>
              <a:t>Chairman Seminar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9DA04-15BC-C53A-F6D8-253C8836C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August 22, 2023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2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502284-2196-2375-784A-C32A7EB56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CELEBRATE!</a:t>
            </a:r>
            <a:br>
              <a:rPr lang="en-US" dirty="0"/>
            </a:br>
            <a:r>
              <a:rPr lang="en-US" sz="4000" i="1" dirty="0"/>
              <a:t>YOU EARNED IT!</a:t>
            </a:r>
          </a:p>
        </p:txBody>
      </p:sp>
    </p:spTree>
    <p:extLst>
      <p:ext uri="{BB962C8B-B14F-4D97-AF65-F5344CB8AC3E}">
        <p14:creationId xmlns:p14="http://schemas.microsoft.com/office/powerpoint/2010/main" val="205435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58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1ED5F53-85BE-387E-BE5F-55C9B1EF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45" y="-54646"/>
            <a:ext cx="1050387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“How Can You Help as a Leader?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827304-4391-2D2C-2FC4-D5265C71B3D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72408" y="1404519"/>
            <a:ext cx="5246076" cy="4351338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C</a:t>
            </a:r>
            <a:r>
              <a:rPr lang="en-US" sz="3200" b="1" dirty="0"/>
              <a:t>onnect</a:t>
            </a:r>
          </a:p>
          <a:p>
            <a:r>
              <a:rPr lang="en-US" sz="3200" b="1" u="sng" dirty="0"/>
              <a:t>C</a:t>
            </a:r>
            <a:r>
              <a:rPr lang="en-US" sz="3200" b="1" dirty="0"/>
              <a:t>ollaborate</a:t>
            </a:r>
          </a:p>
          <a:p>
            <a:r>
              <a:rPr lang="en-US" sz="3200" b="1" u="sng" dirty="0"/>
              <a:t>C</a:t>
            </a:r>
            <a:r>
              <a:rPr lang="en-US" sz="3200" b="1" dirty="0"/>
              <a:t>enter Yourself</a:t>
            </a:r>
          </a:p>
          <a:p>
            <a:r>
              <a:rPr lang="en-US" sz="3200" b="1" u="sng" dirty="0"/>
              <a:t>C</a:t>
            </a:r>
            <a:r>
              <a:rPr lang="en-US" sz="3200" b="1" dirty="0"/>
              <a:t>onflict Management</a:t>
            </a:r>
          </a:p>
          <a:p>
            <a:r>
              <a:rPr lang="en-US" sz="3200" b="1" u="sng" dirty="0"/>
              <a:t>C</a:t>
            </a:r>
            <a:r>
              <a:rPr lang="en-US" sz="3200" b="1" dirty="0"/>
              <a:t>hallenge Each Other</a:t>
            </a:r>
          </a:p>
          <a:p>
            <a:r>
              <a:rPr lang="en-US" sz="3200" b="1" i="1" dirty="0">
                <a:solidFill>
                  <a:srgbClr val="0070C0"/>
                </a:solidFill>
              </a:rPr>
              <a:t>And one more at the end!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F045B-EEE3-9D08-DAA6-22DBD42013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705" y="1028043"/>
            <a:ext cx="5246076" cy="51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9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D15B-697E-4DF5-9A6D-5DB58871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0"/>
            <a:ext cx="10503876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Connection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C6866-7D31-31CB-67D7-2C0B5580AB6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1481" y="1253331"/>
            <a:ext cx="10231160" cy="4351338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generations in the workforce (and </a:t>
            </a:r>
            <a:r>
              <a:rPr lang="en-US" sz="4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our committees)</a:t>
            </a:r>
            <a:r>
              <a:rPr lang="en-US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all with different needs, beliefs, and upbringings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is about understanding and </a:t>
            </a:r>
            <a:r>
              <a:rPr lang="en-US" sz="4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communicate and interact with your colleagues, fellow committeemen, and teams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business is about community and service – our work requires </a:t>
            </a:r>
            <a:r>
              <a:rPr lang="en-US" sz="4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literally show up and take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6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2CCE-94A7-6759-C0ED-C3A1BA28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0"/>
            <a:ext cx="10503876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Connection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71F57-9A33-4D20-C3DC-646D2A657ED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130969"/>
            <a:ext cx="6667653" cy="5094121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commit to: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more about each other individually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you here?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 good at?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best utilize your talents?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help you grow?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F2CBC-C07C-CB75-6B6C-51FB47862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916" y="1130969"/>
            <a:ext cx="4680285" cy="54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E3B9B5-AF27-54DF-CDB1-1B2B94AF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204" y="0"/>
            <a:ext cx="11643495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It Takes Connecting to COLLABORATE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0C611-DAC8-388D-0EEA-B5D6CBC6C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961" y="1325563"/>
            <a:ext cx="11342077" cy="48971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0077A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Collaborative</a:t>
            </a:r>
            <a:r>
              <a:rPr lang="en-US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Leadership Model at HLSR works because we are </a:t>
            </a:r>
            <a:r>
              <a:rPr lang="en-US" sz="2800" b="1" dirty="0">
                <a:solidFill>
                  <a:srgbClr val="0077AD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Committed</a:t>
            </a:r>
            <a:r>
              <a:rPr lang="en-US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to….</a:t>
            </a:r>
            <a:endParaRPr lang="en-US" sz="2800" b="1" dirty="0">
              <a:solidFill>
                <a:schemeClr val="accent4"/>
              </a:solidFill>
              <a:latin typeface="+mn-lt"/>
              <a:cs typeface="Times New Roman" panose="02020603050405020304" pitchFamily="18" charset="0"/>
            </a:endParaRPr>
          </a:p>
          <a:p>
            <a:pPr marL="971550" lvl="1" indent="-285750"/>
            <a:r>
              <a:rPr lang="en-US" sz="2800" b="1" dirty="0">
                <a:latin typeface="+mn-lt"/>
                <a:cs typeface="Times New Roman" panose="02020603050405020304" pitchFamily="18" charset="0"/>
              </a:rPr>
              <a:t>Be overly transparent</a:t>
            </a:r>
          </a:p>
          <a:p>
            <a:pPr marL="971550" lvl="1" indent="-285750"/>
            <a:r>
              <a:rPr lang="en-US" sz="2800" b="1" dirty="0">
                <a:cs typeface="Times New Roman" panose="02020603050405020304" pitchFamily="18" charset="0"/>
              </a:rPr>
              <a:t>Openness to listen</a:t>
            </a:r>
          </a:p>
          <a:p>
            <a:pPr marL="971550" lvl="1" indent="-285750"/>
            <a:r>
              <a:rPr lang="en-US" sz="2800" b="1" dirty="0">
                <a:cs typeface="Times New Roman" panose="02020603050405020304" pitchFamily="18" charset="0"/>
              </a:rPr>
              <a:t>Spend time reflecting</a:t>
            </a:r>
          </a:p>
          <a:p>
            <a:pPr marL="971550" lvl="1" indent="-285750"/>
            <a:r>
              <a:rPr lang="en-US" sz="2800" b="1" dirty="0">
                <a:latin typeface="+mn-lt"/>
              </a:rPr>
              <a:t>Admit mistakes</a:t>
            </a:r>
          </a:p>
          <a:p>
            <a:pPr marL="971550" lvl="1" indent="-285750"/>
            <a:r>
              <a:rPr lang="en-US" sz="2800" b="1" dirty="0"/>
              <a:t>Forgive and forget</a:t>
            </a:r>
          </a:p>
          <a:p>
            <a:pPr marL="971550" lvl="1" indent="-285750"/>
            <a:r>
              <a:rPr lang="en-US" sz="2800" b="1" dirty="0">
                <a:latin typeface="+mn-lt"/>
              </a:rPr>
              <a:t>Laugh</a:t>
            </a:r>
          </a:p>
          <a:p>
            <a:pPr marL="971550" lvl="1" indent="-285750"/>
            <a:r>
              <a:rPr lang="en-US" sz="2800" b="1" dirty="0">
                <a:latin typeface="+mn-lt"/>
                <a:cs typeface="Times New Roman" panose="02020603050405020304" pitchFamily="18" charset="0"/>
              </a:rPr>
              <a:t>Openness to learn</a:t>
            </a:r>
          </a:p>
          <a:p>
            <a:pPr marL="971550" lvl="1" indent="-285750"/>
            <a:r>
              <a:rPr lang="en-US" sz="2800" b="1" dirty="0"/>
              <a:t>Openness to learn AND SHARE KNOWLEDGE!</a:t>
            </a:r>
          </a:p>
          <a:p>
            <a:pPr marL="971550" lvl="1" indent="-285750"/>
            <a:r>
              <a:rPr lang="en-US" sz="2800" b="1" dirty="0"/>
              <a:t>Have fun</a:t>
            </a:r>
            <a:endParaRPr lang="en-US" sz="2800" b="1" dirty="0">
              <a:latin typeface="+mn-lt"/>
            </a:endParaRPr>
          </a:p>
          <a:p>
            <a:pPr lvl="1" indent="0">
              <a:buNone/>
            </a:pP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27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6DC8-7A10-2302-16D5-B1E0ED5C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26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  <a:latin typeface="+mn-lt"/>
              </a:rPr>
              <a:t>CENTERING YOURSELF! </a:t>
            </a:r>
            <a:br>
              <a:rPr lang="en-US" sz="4000" b="1" dirty="0">
                <a:solidFill>
                  <a:srgbClr val="0076A9"/>
                </a:solidFill>
                <a:latin typeface="+mn-lt"/>
              </a:rPr>
            </a:br>
            <a:r>
              <a:rPr lang="en-US" sz="4000" b="1" dirty="0">
                <a:solidFill>
                  <a:srgbClr val="002B5F"/>
                </a:solidFill>
                <a:latin typeface="+mn-lt"/>
              </a:rPr>
              <a:t>Your (Our) </a:t>
            </a:r>
            <a:r>
              <a:rPr lang="en-US" sz="4000" b="1" u="sng" dirty="0">
                <a:solidFill>
                  <a:srgbClr val="002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Struggle</a:t>
            </a:r>
            <a:r>
              <a:rPr lang="en-US" sz="4000" b="1" dirty="0">
                <a:solidFill>
                  <a:srgbClr val="002B5F"/>
                </a:solidFill>
                <a:latin typeface="+mn-lt"/>
              </a:rPr>
              <a:t> with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FF29-9BB4-B7B1-F97A-1A4D2E47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8" y="1454889"/>
            <a:ext cx="10944497" cy="540311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a growth mindset</a:t>
            </a:r>
            <a:r>
              <a:rPr lang="en-US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Be aware of what is going on around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realize our way may not be the right way.  </a:t>
            </a: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 your support community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 people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can lean on for advice, feedback, and support.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b="1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Overcome your blind spots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 all have them. 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OF US! 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it can be frustrating because these keep us from seeing why people may be responding in a different way than we want.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63E2E-06BD-DE28-234D-A74A7352096C}"/>
              </a:ext>
            </a:extLst>
          </p:cNvPr>
          <p:cNvSpPr txBox="1"/>
          <p:nvPr/>
        </p:nvSpPr>
        <p:spPr>
          <a:xfrm>
            <a:off x="693752" y="4202782"/>
            <a:ext cx="10136107" cy="240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dirty="0">
                <a:solidFill>
                  <a:srgbClr val="EF76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Struggle has three options:</a:t>
            </a:r>
            <a:endParaRPr lang="en-US" sz="4800" dirty="0">
              <a:solidFill>
                <a:srgbClr val="EF76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Recommit and stay the course. 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Pivot and make a course correction. </a:t>
            </a:r>
          </a:p>
          <a:p>
            <a:pPr marL="74295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Leap into uncharted territory far beyond our comfort zone.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D00D7C-0D51-E147-7506-635B7FF6CBB8}"/>
              </a:ext>
            </a:extLst>
          </p:cNvPr>
          <p:cNvSpPr/>
          <p:nvPr/>
        </p:nvSpPr>
        <p:spPr>
          <a:xfrm>
            <a:off x="8073189" y="5606716"/>
            <a:ext cx="2273969" cy="996723"/>
          </a:xfrm>
          <a:prstGeom prst="ellipse">
            <a:avLst/>
          </a:prstGeom>
          <a:noFill/>
          <a:ln w="76200">
            <a:solidFill>
              <a:srgbClr val="EE76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19CB-0120-3F5D-04AA-E0E05441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03" y="150604"/>
            <a:ext cx="9632092" cy="10305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7AD"/>
                </a:solidFill>
                <a:latin typeface="+mn-lt"/>
              </a:rPr>
              <a:t>Centering Yourself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1544F-4747-8CBA-9ACD-0BBDEF51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6" y="962526"/>
            <a:ext cx="10719888" cy="5540333"/>
          </a:xfrm>
        </p:spPr>
        <p:txBody>
          <a:bodyPr/>
          <a:lstStyle/>
          <a:p>
            <a:r>
              <a:rPr lang="en-US" sz="2400" b="1" dirty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u="sng" dirty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en-US" sz="2400" b="1" dirty="0">
                <a:solidFill>
                  <a:srgbClr val="0077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you don’t know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Unfortunately, when it comes to our own knowledge and opinions, we often favor </a:t>
            </a:r>
            <a:r>
              <a:rPr lang="en-US" sz="2400" b="1" u="sng" dirty="0">
                <a:solidFill>
                  <a:srgbClr val="0077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feeling</a:t>
            </a:r>
            <a:r>
              <a:rPr lang="en-US" sz="2400" b="1" dirty="0">
                <a:solidFill>
                  <a:srgbClr val="0077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right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</a:t>
            </a:r>
            <a:r>
              <a:rPr lang="en-US" sz="2400" b="1" u="sng" dirty="0">
                <a:solidFill>
                  <a:srgbClr val="0077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en-US" sz="2400" b="1" dirty="0">
                <a:solidFill>
                  <a:srgbClr val="0077A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right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way, this is ok…it happens to all of us.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Embrac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being </a:t>
            </a:r>
            <a:r>
              <a:rPr lang="en-US" sz="2400" b="1" u="sng" dirty="0">
                <a:solidFill>
                  <a:srgbClr val="0077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Uncomfortable</a:t>
            </a:r>
            <a:endParaRPr lang="en-US" sz="2400" b="1" dirty="0">
              <a:solidFill>
                <a:srgbClr val="0077A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motivates us to work </a:t>
            </a:r>
            <a:r>
              <a:rPr lang="en-US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harder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 once we start the race, we are driven to finish it.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makes us and motivates us to work </a:t>
            </a:r>
            <a:r>
              <a:rPr lang="en-US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smarter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provides us more comfort to question assumptions.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makes us </a:t>
            </a:r>
            <a:r>
              <a:rPr lang="en-US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 learners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requires the humility to realize we have something to learn.</a:t>
            </a:r>
            <a:endParaRPr lang="en-US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0F859-4C33-46C5-A0ED-B8B6BC2932C2}"/>
              </a:ext>
            </a:extLst>
          </p:cNvPr>
          <p:cNvSpPr txBox="1"/>
          <p:nvPr/>
        </p:nvSpPr>
        <p:spPr>
          <a:xfrm>
            <a:off x="7459579" y="5895474"/>
            <a:ext cx="399636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E7624"/>
                </a:solidFill>
              </a:rPr>
              <a:t>Resource: </a:t>
            </a:r>
            <a:r>
              <a:rPr lang="en-US" b="1" i="1" dirty="0">
                <a:solidFill>
                  <a:srgbClr val="EE7624"/>
                </a:solidFill>
              </a:rPr>
              <a:t>Think Again</a:t>
            </a:r>
            <a:r>
              <a:rPr lang="en-US" b="1" dirty="0">
                <a:solidFill>
                  <a:srgbClr val="EE7624"/>
                </a:solidFill>
              </a:rPr>
              <a:t>, by Adam Grant</a:t>
            </a:r>
          </a:p>
        </p:txBody>
      </p:sp>
    </p:spTree>
    <p:extLst>
      <p:ext uri="{BB962C8B-B14F-4D97-AF65-F5344CB8AC3E}">
        <p14:creationId xmlns:p14="http://schemas.microsoft.com/office/powerpoint/2010/main" val="185556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921"/>
            <a:ext cx="12079705" cy="1275207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4800" b="1" i="1" dirty="0">
                <a:solidFill>
                  <a:srgbClr val="002060"/>
                </a:solidFill>
              </a:rPr>
              <a:t>LEADERSHIP AND </a:t>
            </a:r>
            <a:r>
              <a:rPr lang="en-US" sz="4800" b="1" i="1" u="sng" dirty="0">
                <a:solidFill>
                  <a:srgbClr val="002060"/>
                </a:solidFill>
              </a:rPr>
              <a:t>CONFLICT MANAGEMENT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608D2-35F5-2A9B-60EC-02F2CE009BC4}"/>
              </a:ext>
            </a:extLst>
          </p:cNvPr>
          <p:cNvSpPr txBox="1"/>
          <p:nvPr/>
        </p:nvSpPr>
        <p:spPr>
          <a:xfrm>
            <a:off x="333604" y="1352504"/>
            <a:ext cx="106993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EE7624"/>
                </a:solidFill>
              </a:rPr>
              <a:t>Too often, we judge other groups (people) by their worst examples, while judging ourselves by our best intentions.</a:t>
            </a:r>
            <a:endParaRPr lang="en-US" sz="4800" i="1" dirty="0">
              <a:solidFill>
                <a:srgbClr val="EE7624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0E4B39-78B9-67C7-035A-2DF7CB2CCBAB}"/>
              </a:ext>
            </a:extLst>
          </p:cNvPr>
          <p:cNvCxnSpPr/>
          <p:nvPr/>
        </p:nvCxnSpPr>
        <p:spPr>
          <a:xfrm>
            <a:off x="2658980" y="4118969"/>
            <a:ext cx="0" cy="753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27AED0-C51F-19AA-4E83-9ED1A0725722}"/>
              </a:ext>
            </a:extLst>
          </p:cNvPr>
          <p:cNvCxnSpPr/>
          <p:nvPr/>
        </p:nvCxnSpPr>
        <p:spPr>
          <a:xfrm>
            <a:off x="9272338" y="3998653"/>
            <a:ext cx="0" cy="753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110545-8D3C-B6AC-DEDA-76AACA21FB63}"/>
              </a:ext>
            </a:extLst>
          </p:cNvPr>
          <p:cNvSpPr txBox="1"/>
          <p:nvPr/>
        </p:nvSpPr>
        <p:spPr>
          <a:xfrm>
            <a:off x="1323473" y="4988628"/>
            <a:ext cx="3007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Blind Spots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A543-C49E-EA1A-97F7-EB1FEEDA96AE}"/>
              </a:ext>
            </a:extLst>
          </p:cNvPr>
          <p:cNvSpPr txBox="1"/>
          <p:nvPr/>
        </p:nvSpPr>
        <p:spPr>
          <a:xfrm>
            <a:off x="7684168" y="4752553"/>
            <a:ext cx="3007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Lack of Knowledge / Understanding</a:t>
            </a:r>
          </a:p>
        </p:txBody>
      </p:sp>
      <p:pic>
        <p:nvPicPr>
          <p:cNvPr id="1026" name="gmail-m_-3994966348280758156Content Placeholder 3">
            <a:extLst>
              <a:ext uri="{FF2B5EF4-FFF2-40B4-BE49-F238E27FC236}">
                <a16:creationId xmlns:a16="http://schemas.microsoft.com/office/drawing/2014/main" id="{FECCFCD5-C224-480C-09F9-AF78E9B6F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701" y="3752825"/>
            <a:ext cx="3126273" cy="26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58A3-A686-40DF-943E-33FBF5AE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56" y="0"/>
            <a:ext cx="9629584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7AD"/>
                </a:solidFill>
                <a:latin typeface="+mn-lt"/>
              </a:rPr>
              <a:t>The Challenge to YOU as a Chairman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DCF05-0BF1-4146-B43D-7B90A4F7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16" y="662781"/>
            <a:ext cx="11354286" cy="5906461"/>
          </a:xfrm>
        </p:spPr>
        <p:txBody>
          <a:bodyPr/>
          <a:lstStyle/>
          <a:p>
            <a:r>
              <a:rPr lang="en-US" sz="2700" b="1" dirty="0"/>
              <a:t>Study our failures, not our successes.  If we just focused on our successes, then we learn nothing.</a:t>
            </a:r>
          </a:p>
          <a:p>
            <a:r>
              <a:rPr lang="en-US" sz="2700" b="1" dirty="0"/>
              <a:t>Get on the balcony….See the Big Picture</a:t>
            </a:r>
          </a:p>
          <a:p>
            <a:r>
              <a:rPr lang="en-US" sz="2700" b="1" dirty="0"/>
              <a:t>Change is good for the heart, soul, and mind.  </a:t>
            </a:r>
          </a:p>
          <a:p>
            <a:pPr lvl="1"/>
            <a:r>
              <a:rPr lang="en-US" sz="2700" b="1" i="1" dirty="0"/>
              <a:t>The key to change is understanding it will mean some loss (of something)</a:t>
            </a:r>
          </a:p>
          <a:p>
            <a:r>
              <a:rPr lang="en-US" sz="2700" b="1" dirty="0"/>
              <a:t>Think of leader as a </a:t>
            </a:r>
            <a:r>
              <a:rPr lang="en-US" sz="2700" b="1" u="sng" dirty="0">
                <a:solidFill>
                  <a:srgbClr val="247C98"/>
                </a:solidFill>
              </a:rPr>
              <a:t>VERB</a:t>
            </a:r>
            <a:r>
              <a:rPr lang="en-US" sz="2700" b="1" dirty="0"/>
              <a:t> </a:t>
            </a:r>
            <a:r>
              <a:rPr lang="en-US" sz="2700" i="1" dirty="0"/>
              <a:t>not a noun</a:t>
            </a:r>
          </a:p>
          <a:p>
            <a:r>
              <a:rPr lang="en-US" sz="2700" b="1" dirty="0"/>
              <a:t>The world </a:t>
            </a:r>
            <a:r>
              <a:rPr lang="en-US" sz="2700" b="1" dirty="0" err="1"/>
              <a:t>aint</a:t>
            </a:r>
            <a:r>
              <a:rPr lang="en-US" sz="2700" b="1" dirty="0"/>
              <a:t> that small (at all).  From your point of view, our volunteer organization isn’t small either.  There are people that can help that you don’t yet know.</a:t>
            </a:r>
          </a:p>
          <a:p>
            <a:r>
              <a:rPr lang="en-US" sz="2700" b="1" dirty="0"/>
              <a:t>If the “good </a:t>
            </a:r>
            <a:r>
              <a:rPr lang="en-US" sz="2700" b="1" dirty="0" err="1"/>
              <a:t>ol</a:t>
            </a:r>
            <a:r>
              <a:rPr lang="en-US" sz="2700" b="1" dirty="0"/>
              <a:t>’ days are behind us, we have failed.</a:t>
            </a:r>
          </a:p>
          <a:p>
            <a:r>
              <a:rPr lang="en-US" sz="2700" b="1" dirty="0"/>
              <a:t>Knowledge isn’t power.  Knowledge sharing is!</a:t>
            </a:r>
          </a:p>
        </p:txBody>
      </p:sp>
    </p:spTree>
    <p:extLst>
      <p:ext uri="{BB962C8B-B14F-4D97-AF65-F5344CB8AC3E}">
        <p14:creationId xmlns:p14="http://schemas.microsoft.com/office/powerpoint/2010/main" val="19371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">
  <a:themeElements>
    <a:clrScheme name="Rodeo Houston">
      <a:dk1>
        <a:srgbClr val="000000"/>
      </a:dk1>
      <a:lt1>
        <a:srgbClr val="FFFFFF"/>
      </a:lt1>
      <a:dk2>
        <a:srgbClr val="D0D3D3"/>
      </a:dk2>
      <a:lt2>
        <a:srgbClr val="0077AC"/>
      </a:lt2>
      <a:accent1>
        <a:srgbClr val="002B5E"/>
      </a:accent1>
      <a:accent2>
        <a:srgbClr val="FFFFFF"/>
      </a:accent2>
      <a:accent3>
        <a:srgbClr val="D0D3D3"/>
      </a:accent3>
      <a:accent4>
        <a:srgbClr val="0077AC"/>
      </a:accent4>
      <a:accent5>
        <a:srgbClr val="002B5E"/>
      </a:accent5>
      <a:accent6>
        <a:srgbClr val="ED7524"/>
      </a:accent6>
      <a:hlink>
        <a:srgbClr val="0077AC"/>
      </a:hlink>
      <a:folHlink>
        <a:srgbClr val="002B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2B8352C3-4A6F-FD4B-8D31-4E7C53A43767}"/>
    </a:ext>
  </a:extLst>
</a:theme>
</file>

<file path=ppt/theme/theme10.xml><?xml version="1.0" encoding="utf-8"?>
<a:theme xmlns:a="http://schemas.openxmlformats.org/drawingml/2006/main" name="Agriculture Oran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438D2C05-F52D-5D4C-BFBC-BE34C2989FFB}"/>
    </a:ext>
  </a:extLst>
</a:theme>
</file>

<file path=ppt/theme/theme11.xml><?xml version="1.0" encoding="utf-8"?>
<a:theme xmlns:a="http://schemas.openxmlformats.org/drawingml/2006/main" name="Education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941607FE-9621-9D4D-9A95-E176813892F9}"/>
    </a:ext>
  </a:extLst>
</a:theme>
</file>

<file path=ppt/theme/theme12.xml><?xml version="1.0" encoding="utf-8"?>
<a:theme xmlns:a="http://schemas.openxmlformats.org/drawingml/2006/main" name="Education Oran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9118FA14-F36D-5F44-8AAF-B442DC79DA2E}"/>
    </a:ext>
  </a:extLst>
</a:theme>
</file>

<file path=ppt/theme/theme13.xml><?xml version="1.0" encoding="utf-8"?>
<a:theme xmlns:a="http://schemas.openxmlformats.org/drawingml/2006/main" name="Entertainment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46C90E6A-D3A5-4D4A-B1D0-07D7DDD7FE45}"/>
    </a:ext>
  </a:extLst>
</a:theme>
</file>

<file path=ppt/theme/theme14.xml><?xml version="1.0" encoding="utf-8"?>
<a:theme xmlns:a="http://schemas.openxmlformats.org/drawingml/2006/main" name="Entertainment Oran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D59D143F-7FC2-5542-8294-80E0501D8B64}"/>
    </a:ext>
  </a:extLst>
</a:theme>
</file>

<file path=ppt/theme/theme15.xml><?xml version="1.0" encoding="utf-8"?>
<a:theme xmlns:a="http://schemas.openxmlformats.org/drawingml/2006/main" name="Western Heritag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E32DB7FA-4814-EE4C-B5AD-172AC38CEA57}"/>
    </a:ext>
  </a:extLst>
</a:theme>
</file>

<file path=ppt/theme/theme16.xml><?xml version="1.0" encoding="utf-8"?>
<a:theme xmlns:a="http://schemas.openxmlformats.org/drawingml/2006/main" name="Western Heritage Oran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28417ED1-6EA9-6D4F-9551-AD2B6DDACBDE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FA5BC173-3F5C-094B-BC62-9C4BC4AEE5F1}"/>
    </a:ext>
  </a:extLst>
</a:theme>
</file>

<file path=ppt/theme/theme3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49A5CABB-BC79-7749-A05B-278812454F7A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35D9D169-D09D-EA47-B6BA-7A7608DE1816}"/>
    </a:ext>
  </a:extLst>
</a:theme>
</file>

<file path=ppt/theme/theme5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AB61CCC9-AA9A-0044-BD91-D0F0251E1A23}"/>
    </a:ext>
  </a:extLst>
</a:theme>
</file>

<file path=ppt/theme/theme6.xml><?xml version="1.0" encoding="utf-8"?>
<a:theme xmlns:a="http://schemas.openxmlformats.org/drawingml/2006/main" name="Mission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EF5CF98C-F223-7143-90B5-9114B72A01D6}"/>
    </a:ext>
  </a:extLst>
</a:theme>
</file>

<file path=ppt/theme/theme7.xml><?xml version="1.0" encoding="utf-8"?>
<a:theme xmlns:a="http://schemas.openxmlformats.org/drawingml/2006/main" name="Blank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12A5DCA7-14AD-B34E-81A1-AABEE9A32499}"/>
    </a:ext>
  </a:extLst>
</a:theme>
</file>

<file path=ppt/theme/theme8.xml><?xml version="1.0" encoding="utf-8"?>
<a:theme xmlns:a="http://schemas.openxmlformats.org/drawingml/2006/main" name="Blank Oran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8453AA0D-AE00-6D43-A484-75B594C4179B}"/>
    </a:ext>
  </a:extLst>
</a:theme>
</file>

<file path=ppt/theme/theme9.xml><?xml version="1.0" encoding="utf-8"?>
<a:theme xmlns:a="http://schemas.openxmlformats.org/drawingml/2006/main" name="Agricultur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HLSR Powerpoint" id="{7107BD4C-63D2-AB48-8725-3E8FF586D5F3}" vid="{833F5FC5-8B67-4244-9768-81EF60565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HLSR Powerpoint</Template>
  <TotalTime>7348</TotalTime>
  <Words>585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11</vt:i4>
      </vt:variant>
    </vt:vector>
  </HeadingPairs>
  <TitlesOfParts>
    <vt:vector size="38" baseType="lpstr">
      <vt:lpstr>Arial</vt:lpstr>
      <vt:lpstr>Arial Black</vt:lpstr>
      <vt:lpstr>Avenir Black</vt:lpstr>
      <vt:lpstr>Avenir Book</vt:lpstr>
      <vt:lpstr>Avenir Light</vt:lpstr>
      <vt:lpstr>Avenir Medium</vt:lpstr>
      <vt:lpstr>Calibri</vt:lpstr>
      <vt:lpstr>Calibri Light</vt:lpstr>
      <vt:lpstr>Courier New</vt:lpstr>
      <vt:lpstr>Symbol</vt:lpstr>
      <vt:lpstr>Wingdings</vt:lpstr>
      <vt:lpstr>Blank</vt:lpstr>
      <vt:lpstr>Title Slide</vt:lpstr>
      <vt:lpstr>End Slide</vt:lpstr>
      <vt:lpstr>Photo Slides</vt:lpstr>
      <vt:lpstr>Infographic</vt:lpstr>
      <vt:lpstr>Mission Statement</vt:lpstr>
      <vt:lpstr>Blank Blue Background</vt:lpstr>
      <vt:lpstr>Blank Orange Background</vt:lpstr>
      <vt:lpstr>Agriculture Blue Background</vt:lpstr>
      <vt:lpstr>Agriculture Orange Background</vt:lpstr>
      <vt:lpstr>Education Blue Background</vt:lpstr>
      <vt:lpstr>Education Orange Background</vt:lpstr>
      <vt:lpstr>Entertainment Blue Background</vt:lpstr>
      <vt:lpstr>Entertainment Orange Background</vt:lpstr>
      <vt:lpstr>Western Heritage Blue Background</vt:lpstr>
      <vt:lpstr>Western Heritage Orange Background</vt:lpstr>
      <vt:lpstr>Chairman Seminar</vt:lpstr>
      <vt:lpstr>“How Can You Help as a Leader?</vt:lpstr>
      <vt:lpstr>Connection</vt:lpstr>
      <vt:lpstr>Connection</vt:lpstr>
      <vt:lpstr> It Takes Connecting to COLLABORATE </vt:lpstr>
      <vt:lpstr>CENTERING YOURSELF!  Your (Our) Struggle with Leadership</vt:lpstr>
      <vt:lpstr>Centering Yourself (continued)</vt:lpstr>
      <vt:lpstr>PowerPoint Presentation</vt:lpstr>
      <vt:lpstr>The Challenge to YOU as a Chairman</vt:lpstr>
      <vt:lpstr>CELEBRATE! YOU EARNED IT!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Executive Committee Meeting</dc:title>
  <dc:creator>Chris Boleman</dc:creator>
  <cp:lastModifiedBy>Chris Boleman</cp:lastModifiedBy>
  <cp:revision>15</cp:revision>
  <cp:lastPrinted>2023-06-25T16:13:13Z</cp:lastPrinted>
  <dcterms:created xsi:type="dcterms:W3CDTF">2023-04-20T13:23:47Z</dcterms:created>
  <dcterms:modified xsi:type="dcterms:W3CDTF">2023-08-18T16:16:46Z</dcterms:modified>
</cp:coreProperties>
</file>