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5"/>
  </p:notesMasterIdLst>
  <p:handoutMasterIdLst>
    <p:handoutMasterId r:id="rId16"/>
  </p:handoutMasterIdLst>
  <p:sldIdLst>
    <p:sldId id="873" r:id="rId5"/>
    <p:sldId id="866" r:id="rId6"/>
    <p:sldId id="867" r:id="rId7"/>
    <p:sldId id="875" r:id="rId8"/>
    <p:sldId id="868" r:id="rId9"/>
    <p:sldId id="870" r:id="rId10"/>
    <p:sldId id="871" r:id="rId11"/>
    <p:sldId id="874" r:id="rId12"/>
    <p:sldId id="872" r:id="rId13"/>
    <p:sldId id="271" r:id="rId14"/>
  </p:sldIdLst>
  <p:sldSz cx="12192000" cy="6858000"/>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2C1D"/>
    <a:srgbClr val="EF7622"/>
    <a:srgbClr val="0076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15" autoAdjust="0"/>
    <p:restoredTop sz="96389" autoAdjust="0"/>
  </p:normalViewPr>
  <p:slideViewPr>
    <p:cSldViewPr snapToGrid="0">
      <p:cViewPr varScale="1">
        <p:scale>
          <a:sx n="72" d="100"/>
          <a:sy n="72" d="100"/>
        </p:scale>
        <p:origin x="882" y="60"/>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123" d="100"/>
          <a:sy n="123" d="100"/>
        </p:scale>
        <p:origin x="11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sz="quarter" idx="1"/>
          </p:nvPr>
        </p:nvSpPr>
        <p:spPr>
          <a:xfrm>
            <a:off x="3956550" y="0"/>
            <a:ext cx="3026833" cy="465797"/>
          </a:xfrm>
          <a:prstGeom prst="rect">
            <a:avLst/>
          </a:prstGeom>
        </p:spPr>
        <p:txBody>
          <a:bodyPr vert="horz" lIns="92958" tIns="46479" rIns="92958" bIns="46479" rtlCol="0"/>
          <a:lstStyle>
            <a:lvl1pPr algn="r">
              <a:defRPr sz="1200"/>
            </a:lvl1pPr>
          </a:lstStyle>
          <a:p>
            <a:fld id="{E5474B12-97C1-4444-BC2B-4F9BCF790194}" type="datetimeFigureOut">
              <a:rPr lang="en-US" smtClean="0"/>
              <a:t>7/24/2023</a:t>
            </a:fld>
            <a:endParaRPr lang="en-US"/>
          </a:p>
        </p:txBody>
      </p:sp>
      <p:sp>
        <p:nvSpPr>
          <p:cNvPr id="4" name="Footer Placeholder 3"/>
          <p:cNvSpPr>
            <a:spLocks noGrp="1"/>
          </p:cNvSpPr>
          <p:nvPr>
            <p:ph type="ftr" sz="quarter" idx="2"/>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a:p>
        </p:txBody>
      </p:sp>
      <p:sp>
        <p:nvSpPr>
          <p:cNvPr id="5" name="Slide Number Placeholder 4"/>
          <p:cNvSpPr>
            <a:spLocks noGrp="1"/>
          </p:cNvSpPr>
          <p:nvPr>
            <p:ph type="sldNum" sz="quarter" idx="3"/>
          </p:nvPr>
        </p:nvSpPr>
        <p:spPr>
          <a:xfrm>
            <a:off x="3956550" y="8817904"/>
            <a:ext cx="3026833" cy="465796"/>
          </a:xfrm>
          <a:prstGeom prst="rect">
            <a:avLst/>
          </a:prstGeom>
        </p:spPr>
        <p:txBody>
          <a:bodyPr vert="horz" lIns="92958" tIns="46479" rIns="92958" bIns="46479" rtlCol="0" anchor="b"/>
          <a:lstStyle>
            <a:lvl1pPr algn="r">
              <a:defRPr sz="1200"/>
            </a:lvl1pPr>
          </a:lstStyle>
          <a:p>
            <a:fld id="{73AC1456-BC6F-49CE-BA93-A529107F41AD}" type="slidenum">
              <a:rPr lang="en-US" smtClean="0"/>
              <a:t>‹#›</a:t>
            </a:fld>
            <a:endParaRPr lang="en-US"/>
          </a:p>
        </p:txBody>
      </p:sp>
    </p:spTree>
    <p:extLst>
      <p:ext uri="{BB962C8B-B14F-4D97-AF65-F5344CB8AC3E}">
        <p14:creationId xmlns:p14="http://schemas.microsoft.com/office/powerpoint/2010/main" val="40083816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5797"/>
          </a:xfrm>
          <a:prstGeom prst="rect">
            <a:avLst/>
          </a:prstGeom>
        </p:spPr>
        <p:txBody>
          <a:bodyPr vert="horz" lIns="92958" tIns="46479" rIns="92958" bIns="46479" rtlCol="0"/>
          <a:lstStyle>
            <a:lvl1pPr algn="r">
              <a:defRPr sz="1200"/>
            </a:lvl1pPr>
          </a:lstStyle>
          <a:p>
            <a:fld id="{97A87B3D-B54C-4AD6-BA59-D8D1B176CAE5}" type="datetimeFigureOut">
              <a:rPr lang="en-US" smtClean="0"/>
              <a:t>7/24/2023</a:t>
            </a:fld>
            <a:endParaRPr lang="en-US"/>
          </a:p>
        </p:txBody>
      </p:sp>
      <p:sp>
        <p:nvSpPr>
          <p:cNvPr id="4" name="Slide Image Placeholder 3"/>
          <p:cNvSpPr>
            <a:spLocks noGrp="1" noRot="1" noChangeAspect="1"/>
          </p:cNvSpPr>
          <p:nvPr>
            <p:ph type="sldImg" idx="2"/>
          </p:nvPr>
        </p:nvSpPr>
        <p:spPr>
          <a:xfrm>
            <a:off x="706438" y="1160463"/>
            <a:ext cx="5572125" cy="3133725"/>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67781"/>
            <a:ext cx="5588000" cy="3655457"/>
          </a:xfrm>
          <a:prstGeom prst="rect">
            <a:avLst/>
          </a:prstGeom>
        </p:spPr>
        <p:txBody>
          <a:bodyPr vert="horz" lIns="92958" tIns="46479" rIns="92958" bIns="4647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5796"/>
          </a:xfrm>
          <a:prstGeom prst="rect">
            <a:avLst/>
          </a:prstGeom>
        </p:spPr>
        <p:txBody>
          <a:bodyPr vert="horz" lIns="92958" tIns="46479" rIns="92958" bIns="46479" rtlCol="0" anchor="b"/>
          <a:lstStyle>
            <a:lvl1pPr algn="r">
              <a:defRPr sz="1200"/>
            </a:lvl1pPr>
          </a:lstStyle>
          <a:p>
            <a:fld id="{03ACD681-DCD1-4C3E-ACFE-D8B6213CA5F9}" type="slidenum">
              <a:rPr lang="en-US" smtClean="0"/>
              <a:t>‹#›</a:t>
            </a:fld>
            <a:endParaRPr lang="en-US"/>
          </a:p>
        </p:txBody>
      </p:sp>
    </p:spTree>
    <p:extLst>
      <p:ext uri="{BB962C8B-B14F-4D97-AF65-F5344CB8AC3E}">
        <p14:creationId xmlns:p14="http://schemas.microsoft.com/office/powerpoint/2010/main" val="664732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973320"/>
            <a:ext cx="12191999" cy="592668"/>
          </a:xfrm>
        </p:spPr>
        <p:txBody>
          <a:bodyPr anchor="b">
            <a:normAutofit/>
          </a:bodyPr>
          <a:lstStyle>
            <a:lvl1pPr algn="ctr">
              <a:defRPr sz="3600">
                <a:solidFill>
                  <a:schemeClr val="bg1"/>
                </a:solidFill>
              </a:defRPr>
            </a:lvl1pPr>
          </a:lstStyle>
          <a:p>
            <a:r>
              <a:rPr lang="en-US" dirty="0"/>
              <a:t>Presentation title here</a:t>
            </a:r>
          </a:p>
        </p:txBody>
      </p:sp>
      <p:sp>
        <p:nvSpPr>
          <p:cNvPr id="3" name="Subtitle 2"/>
          <p:cNvSpPr>
            <a:spLocks noGrp="1"/>
          </p:cNvSpPr>
          <p:nvPr>
            <p:ph type="subTitle" idx="1" hasCustomPrompt="1"/>
          </p:nvPr>
        </p:nvSpPr>
        <p:spPr>
          <a:xfrm>
            <a:off x="0" y="5763241"/>
            <a:ext cx="12192000" cy="408959"/>
          </a:xfrm>
        </p:spPr>
        <p:txBody>
          <a:bodyPr>
            <a:noAutofit/>
          </a:bodyPr>
          <a:lstStyle>
            <a:lvl1pPr marL="0" indent="0" algn="ct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Here</a:t>
            </a:r>
          </a:p>
        </p:txBody>
      </p:sp>
    </p:spTree>
    <p:extLst>
      <p:ext uri="{BB962C8B-B14F-4D97-AF65-F5344CB8AC3E}">
        <p14:creationId xmlns:p14="http://schemas.microsoft.com/office/powerpoint/2010/main" val="2199299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HLSR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6056" y="365125"/>
            <a:ext cx="9632092" cy="1325563"/>
          </a:xfrm>
        </p:spPr>
        <p:txBody>
          <a:bodyPr/>
          <a:lstStyle>
            <a:lvl1pPr>
              <a:defRPr/>
            </a:lvl1pPr>
          </a:lstStyle>
          <a:p>
            <a:r>
              <a:rPr lang="en-US" dirty="0"/>
              <a:t>Slide title here</a:t>
            </a:r>
          </a:p>
        </p:txBody>
      </p:sp>
      <p:sp>
        <p:nvSpPr>
          <p:cNvPr id="3" name="Content Placeholder 2"/>
          <p:cNvSpPr>
            <a:spLocks noGrp="1"/>
          </p:cNvSpPr>
          <p:nvPr>
            <p:ph idx="1" hasCustomPrompt="1"/>
          </p:nvPr>
        </p:nvSpPr>
        <p:spPr>
          <a:xfrm>
            <a:off x="736056" y="1825625"/>
            <a:ext cx="9632092" cy="4351338"/>
          </a:xfrm>
        </p:spPr>
        <p:txBody>
          <a:bodyPr/>
          <a:lstStyle>
            <a:lvl1pPr>
              <a:defRPr baseline="0"/>
            </a:lvl1pPr>
            <a:lvl2pPr>
              <a:defRPr>
                <a:solidFill>
                  <a:srgbClr val="512C1D"/>
                </a:solidFill>
              </a:defRPr>
            </a:lvl2pPr>
            <a:lvl3pPr>
              <a:defRPr>
                <a:solidFill>
                  <a:srgbClr val="512C1D"/>
                </a:solidFill>
              </a:defRPr>
            </a:lvl3pPr>
            <a:lvl4pPr>
              <a:defRPr>
                <a:solidFill>
                  <a:srgbClr val="512C1D"/>
                </a:solidFill>
              </a:defRPr>
            </a:lvl4pPr>
            <a:lvl5pPr>
              <a:defRPr>
                <a:solidFill>
                  <a:srgbClr val="512C1D"/>
                </a:solidFill>
              </a:defRPr>
            </a:lvl5pPr>
          </a:lstStyle>
          <a:p>
            <a:pPr lvl="0"/>
            <a:r>
              <a:rPr lang="en-US" dirty="0"/>
              <a:t>Content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9FE2F39C-8BE1-414C-A2ED-7AC1706D9B53}"/>
              </a:ext>
            </a:extLst>
          </p:cNvPr>
          <p:cNvSpPr>
            <a:spLocks noGrp="1"/>
          </p:cNvSpPr>
          <p:nvPr>
            <p:ph type="sldNum" sz="quarter" idx="4"/>
          </p:nvPr>
        </p:nvSpPr>
        <p:spPr>
          <a:xfrm>
            <a:off x="445477" y="6321180"/>
            <a:ext cx="404446" cy="136525"/>
          </a:xfrm>
          <a:prstGeom prst="rect">
            <a:avLst/>
          </a:prstGeom>
        </p:spPr>
        <p:txBody>
          <a:bodyPr vert="horz" lIns="91440" tIns="45720" rIns="91440" bIns="45720" rtlCol="0" anchor="ctr"/>
          <a:lstStyle>
            <a:lvl1pPr algn="r">
              <a:defRPr sz="1200">
                <a:solidFill>
                  <a:srgbClr val="512C1D"/>
                </a:solidFill>
              </a:defRPr>
            </a:lvl1pPr>
          </a:lstStyle>
          <a:p>
            <a:fld id="{F7F0EDEB-4691-4E2B-ADAE-6E10CEA0B273}" type="slidenum">
              <a:rPr lang="en-US" smtClean="0"/>
              <a:pPr/>
              <a:t>‹#›</a:t>
            </a:fld>
            <a:endParaRPr lang="en-US" dirty="0"/>
          </a:p>
        </p:txBody>
      </p:sp>
    </p:spTree>
    <p:extLst>
      <p:ext uri="{BB962C8B-B14F-4D97-AF65-F5344CB8AC3E}">
        <p14:creationId xmlns:p14="http://schemas.microsoft.com/office/powerpoint/2010/main" val="4276100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HLSR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10515600" cy="1325563"/>
          </a:xfrm>
        </p:spPr>
        <p:txBody>
          <a:bodyPr/>
          <a:lstStyle>
            <a:lvl1pPr>
              <a:defRPr/>
            </a:lvl1pPr>
          </a:lstStyle>
          <a:p>
            <a:r>
              <a:rPr lang="en-US" dirty="0"/>
              <a:t>Slide title here</a:t>
            </a:r>
          </a:p>
        </p:txBody>
      </p:sp>
      <p:sp>
        <p:nvSpPr>
          <p:cNvPr id="3" name="Content Placeholder 2"/>
          <p:cNvSpPr>
            <a:spLocks noGrp="1"/>
          </p:cNvSpPr>
          <p:nvPr>
            <p:ph sz="half" idx="1" hasCustomPrompt="1"/>
          </p:nvPr>
        </p:nvSpPr>
        <p:spPr>
          <a:xfrm>
            <a:off x="838200" y="1825625"/>
            <a:ext cx="5181600" cy="4351338"/>
          </a:xfrm>
        </p:spPr>
        <p:txBody>
          <a:bodyPr/>
          <a:lstStyle>
            <a:lvl1pPr>
              <a:defRPr>
                <a:solidFill>
                  <a:srgbClr val="512C1D"/>
                </a:solidFill>
              </a:defRPr>
            </a:lvl1pPr>
            <a:lvl2pPr>
              <a:defRPr>
                <a:solidFill>
                  <a:srgbClr val="512C1D"/>
                </a:solidFill>
              </a:defRPr>
            </a:lvl2pPr>
            <a:lvl3pPr>
              <a:defRPr>
                <a:solidFill>
                  <a:srgbClr val="512C1D"/>
                </a:solidFill>
              </a:defRPr>
            </a:lvl3pPr>
            <a:lvl4pPr>
              <a:defRPr>
                <a:solidFill>
                  <a:srgbClr val="512C1D"/>
                </a:solidFill>
              </a:defRPr>
            </a:lvl4pPr>
            <a:lvl5pPr>
              <a:defRPr>
                <a:solidFill>
                  <a:srgbClr val="512C1D"/>
                </a:solidFill>
              </a:defRPr>
            </a:lvl5pPr>
          </a:lstStyle>
          <a:p>
            <a:pPr lvl="0"/>
            <a:r>
              <a:rPr lang="en-US" dirty="0"/>
              <a:t>Content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172200" y="1825625"/>
            <a:ext cx="5181600" cy="4351338"/>
          </a:xfrm>
        </p:spPr>
        <p:txBody>
          <a:bodyPr/>
          <a:lstStyle>
            <a:lvl1pPr>
              <a:defRPr>
                <a:solidFill>
                  <a:srgbClr val="512C1D"/>
                </a:solidFill>
              </a:defRPr>
            </a:lvl1pPr>
            <a:lvl2pPr>
              <a:defRPr>
                <a:solidFill>
                  <a:srgbClr val="512C1D"/>
                </a:solidFill>
              </a:defRPr>
            </a:lvl2pPr>
            <a:lvl3pPr>
              <a:defRPr>
                <a:solidFill>
                  <a:srgbClr val="512C1D"/>
                </a:solidFill>
              </a:defRPr>
            </a:lvl3pPr>
            <a:lvl4pPr>
              <a:defRPr>
                <a:solidFill>
                  <a:srgbClr val="512C1D"/>
                </a:solidFill>
              </a:defRPr>
            </a:lvl4pPr>
            <a:lvl5pPr>
              <a:defRPr>
                <a:solidFill>
                  <a:srgbClr val="512C1D"/>
                </a:solidFill>
              </a:defRPr>
            </a:lvl5pPr>
          </a:lstStyle>
          <a:p>
            <a:pPr lvl="0"/>
            <a:r>
              <a:rPr lang="en-US" dirty="0"/>
              <a:t>Content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15C02F26-58A5-4FDB-88A1-C62A4F9A8831}"/>
              </a:ext>
            </a:extLst>
          </p:cNvPr>
          <p:cNvSpPr>
            <a:spLocks noGrp="1"/>
          </p:cNvSpPr>
          <p:nvPr>
            <p:ph type="sldNum" sz="quarter" idx="4"/>
          </p:nvPr>
        </p:nvSpPr>
        <p:spPr>
          <a:xfrm>
            <a:off x="445477" y="6321180"/>
            <a:ext cx="404446" cy="136525"/>
          </a:xfrm>
          <a:prstGeom prst="rect">
            <a:avLst/>
          </a:prstGeom>
        </p:spPr>
        <p:txBody>
          <a:bodyPr vert="horz" lIns="91440" tIns="45720" rIns="91440" bIns="45720" rtlCol="0" anchor="ctr"/>
          <a:lstStyle>
            <a:lvl1pPr algn="r">
              <a:defRPr sz="1200">
                <a:solidFill>
                  <a:srgbClr val="512C1D"/>
                </a:solidFill>
              </a:defRPr>
            </a:lvl1pPr>
          </a:lstStyle>
          <a:p>
            <a:fld id="{F7F0EDEB-4691-4E2B-ADAE-6E10CEA0B273}" type="slidenum">
              <a:rPr lang="en-US" smtClean="0"/>
              <a:pPr/>
              <a:t>‹#›</a:t>
            </a:fld>
            <a:endParaRPr lang="en-US" dirty="0"/>
          </a:p>
        </p:txBody>
      </p:sp>
    </p:spTree>
    <p:extLst>
      <p:ext uri="{BB962C8B-B14F-4D97-AF65-F5344CB8AC3E}">
        <p14:creationId xmlns:p14="http://schemas.microsoft.com/office/powerpoint/2010/main" val="32268891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HLSR_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5"/>
            <a:ext cx="10515600" cy="1325563"/>
          </a:xfrm>
        </p:spPr>
        <p:txBody>
          <a:bodyPr/>
          <a:lstStyle>
            <a:lvl1pPr>
              <a:defRPr/>
            </a:lvl1pPr>
          </a:lstStyle>
          <a:p>
            <a:r>
              <a:rPr lang="en-US" dirty="0"/>
              <a:t>Slide title here</a:t>
            </a:r>
          </a:p>
        </p:txBody>
      </p:sp>
      <p:sp>
        <p:nvSpPr>
          <p:cNvPr id="3" name="Text Placeholder 2"/>
          <p:cNvSpPr>
            <a:spLocks noGrp="1"/>
          </p:cNvSpPr>
          <p:nvPr>
            <p:ph type="body" idx="1" hasCustomPrompt="1"/>
          </p:nvPr>
        </p:nvSpPr>
        <p:spPr>
          <a:xfrm>
            <a:off x="839788" y="1681163"/>
            <a:ext cx="5157787" cy="823912"/>
          </a:xfrm>
        </p:spPr>
        <p:txBody>
          <a:bodyPr anchor="b">
            <a:normAutofit/>
          </a:bodyPr>
          <a:lstStyle>
            <a:lvl1pPr marL="0" indent="0">
              <a:buNone/>
              <a:defRPr sz="3200" b="1">
                <a:solidFill>
                  <a:srgbClr val="EF762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Content one title</a:t>
            </a:r>
          </a:p>
        </p:txBody>
      </p:sp>
      <p:sp>
        <p:nvSpPr>
          <p:cNvPr id="4" name="Content Placeholder 3"/>
          <p:cNvSpPr>
            <a:spLocks noGrp="1"/>
          </p:cNvSpPr>
          <p:nvPr>
            <p:ph sz="half" idx="2" hasCustomPrompt="1"/>
          </p:nvPr>
        </p:nvSpPr>
        <p:spPr>
          <a:xfrm>
            <a:off x="839788" y="2505075"/>
            <a:ext cx="5157787" cy="3684588"/>
          </a:xfrm>
        </p:spPr>
        <p:txBody>
          <a:bodyPr/>
          <a:lstStyle>
            <a:lvl1pPr>
              <a:defRPr>
                <a:solidFill>
                  <a:srgbClr val="512C1D"/>
                </a:solidFill>
              </a:defRPr>
            </a:lvl1pPr>
            <a:lvl2pPr>
              <a:defRPr>
                <a:solidFill>
                  <a:srgbClr val="512C1D"/>
                </a:solidFill>
              </a:defRPr>
            </a:lvl2pPr>
            <a:lvl3pPr>
              <a:defRPr>
                <a:solidFill>
                  <a:srgbClr val="512C1D"/>
                </a:solidFill>
              </a:defRPr>
            </a:lvl3pPr>
            <a:lvl4pPr>
              <a:defRPr>
                <a:solidFill>
                  <a:srgbClr val="512C1D"/>
                </a:solidFill>
              </a:defRPr>
            </a:lvl4pPr>
            <a:lvl5pPr>
              <a:defRPr>
                <a:solidFill>
                  <a:srgbClr val="512C1D"/>
                </a:solidFill>
              </a:defRPr>
            </a:lvl5pPr>
          </a:lstStyle>
          <a:p>
            <a:pPr lvl="0"/>
            <a:r>
              <a:rPr lang="en-US" dirty="0"/>
              <a:t>Content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6172200" y="1681163"/>
            <a:ext cx="5183188" cy="823912"/>
          </a:xfrm>
        </p:spPr>
        <p:txBody>
          <a:bodyPr anchor="b">
            <a:normAutofit/>
          </a:bodyPr>
          <a:lstStyle>
            <a:lvl1pPr marL="0" indent="0">
              <a:buNone/>
              <a:defRPr sz="3200" b="1" baseline="0">
                <a:solidFill>
                  <a:srgbClr val="EF762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Content two title</a:t>
            </a:r>
          </a:p>
        </p:txBody>
      </p:sp>
      <p:sp>
        <p:nvSpPr>
          <p:cNvPr id="6" name="Content Placeholder 5"/>
          <p:cNvSpPr>
            <a:spLocks noGrp="1"/>
          </p:cNvSpPr>
          <p:nvPr>
            <p:ph sz="quarter" idx="4" hasCustomPrompt="1"/>
          </p:nvPr>
        </p:nvSpPr>
        <p:spPr>
          <a:xfrm>
            <a:off x="6172200" y="2505075"/>
            <a:ext cx="5183188" cy="3684588"/>
          </a:xfrm>
        </p:spPr>
        <p:txBody>
          <a:bodyPr/>
          <a:lstStyle>
            <a:lvl1pPr>
              <a:defRPr>
                <a:solidFill>
                  <a:srgbClr val="512C1D"/>
                </a:solidFill>
              </a:defRPr>
            </a:lvl1pPr>
            <a:lvl2pPr>
              <a:defRPr>
                <a:solidFill>
                  <a:srgbClr val="512C1D"/>
                </a:solidFill>
              </a:defRPr>
            </a:lvl2pPr>
            <a:lvl3pPr>
              <a:defRPr>
                <a:solidFill>
                  <a:srgbClr val="512C1D"/>
                </a:solidFill>
              </a:defRPr>
            </a:lvl3pPr>
            <a:lvl4pPr>
              <a:defRPr>
                <a:solidFill>
                  <a:srgbClr val="512C1D"/>
                </a:solidFill>
              </a:defRPr>
            </a:lvl4pPr>
            <a:lvl5pPr>
              <a:defRPr>
                <a:solidFill>
                  <a:srgbClr val="512C1D"/>
                </a:solidFill>
              </a:defRPr>
            </a:lvl5pPr>
          </a:lstStyle>
          <a:p>
            <a:pPr lvl="0"/>
            <a:r>
              <a:rPr lang="en-US" dirty="0"/>
              <a:t>Content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a:extLst>
              <a:ext uri="{FF2B5EF4-FFF2-40B4-BE49-F238E27FC236}">
                <a16:creationId xmlns:a16="http://schemas.microsoft.com/office/drawing/2014/main" id="{2593DD7D-E2CB-4E50-9F7A-EA10082D9273}"/>
              </a:ext>
            </a:extLst>
          </p:cNvPr>
          <p:cNvSpPr>
            <a:spLocks noGrp="1"/>
          </p:cNvSpPr>
          <p:nvPr>
            <p:ph type="sldNum" sz="quarter" idx="10"/>
          </p:nvPr>
        </p:nvSpPr>
        <p:spPr>
          <a:xfrm>
            <a:off x="445477" y="6321180"/>
            <a:ext cx="404446" cy="136525"/>
          </a:xfrm>
          <a:prstGeom prst="rect">
            <a:avLst/>
          </a:prstGeom>
        </p:spPr>
        <p:txBody>
          <a:bodyPr vert="horz" lIns="91440" tIns="45720" rIns="91440" bIns="45720" rtlCol="0" anchor="ctr"/>
          <a:lstStyle>
            <a:lvl1pPr algn="r">
              <a:defRPr sz="1200">
                <a:solidFill>
                  <a:srgbClr val="512C1D"/>
                </a:solidFill>
              </a:defRPr>
            </a:lvl1pPr>
          </a:lstStyle>
          <a:p>
            <a:fld id="{F7F0EDEB-4691-4E2B-ADAE-6E10CEA0B273}" type="slidenum">
              <a:rPr lang="en-US" smtClean="0"/>
              <a:pPr/>
              <a:t>‹#›</a:t>
            </a:fld>
            <a:endParaRPr lang="en-US" dirty="0"/>
          </a:p>
        </p:txBody>
      </p:sp>
    </p:spTree>
    <p:extLst>
      <p:ext uri="{BB962C8B-B14F-4D97-AF65-F5344CB8AC3E}">
        <p14:creationId xmlns:p14="http://schemas.microsoft.com/office/powerpoint/2010/main" val="12725369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HLSR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21708" y="365125"/>
            <a:ext cx="9632092" cy="1325563"/>
          </a:xfrm>
        </p:spPr>
        <p:txBody>
          <a:bodyPr/>
          <a:lstStyle>
            <a:lvl1pPr>
              <a:defRPr/>
            </a:lvl1pPr>
          </a:lstStyle>
          <a:p>
            <a:r>
              <a:rPr lang="en-US" dirty="0"/>
              <a:t>Slide title here</a:t>
            </a:r>
          </a:p>
        </p:txBody>
      </p:sp>
      <p:sp>
        <p:nvSpPr>
          <p:cNvPr id="4" name="Slide Number Placeholder 5">
            <a:extLst>
              <a:ext uri="{FF2B5EF4-FFF2-40B4-BE49-F238E27FC236}">
                <a16:creationId xmlns:a16="http://schemas.microsoft.com/office/drawing/2014/main" id="{DDF89C81-9E35-44F6-8E73-0659DC1E7932}"/>
              </a:ext>
            </a:extLst>
          </p:cNvPr>
          <p:cNvSpPr>
            <a:spLocks noGrp="1"/>
          </p:cNvSpPr>
          <p:nvPr>
            <p:ph type="sldNum" sz="quarter" idx="4"/>
          </p:nvPr>
        </p:nvSpPr>
        <p:spPr>
          <a:xfrm>
            <a:off x="445477" y="6321180"/>
            <a:ext cx="404446" cy="136525"/>
          </a:xfrm>
          <a:prstGeom prst="rect">
            <a:avLst/>
          </a:prstGeom>
        </p:spPr>
        <p:txBody>
          <a:bodyPr vert="horz" lIns="91440" tIns="45720" rIns="91440" bIns="45720" rtlCol="0" anchor="ctr"/>
          <a:lstStyle>
            <a:lvl1pPr algn="r">
              <a:defRPr sz="1200">
                <a:solidFill>
                  <a:srgbClr val="512C1D"/>
                </a:solidFill>
              </a:defRPr>
            </a:lvl1pPr>
          </a:lstStyle>
          <a:p>
            <a:fld id="{F7F0EDEB-4691-4E2B-ADAE-6E10CEA0B273}" type="slidenum">
              <a:rPr lang="en-US" smtClean="0"/>
              <a:pPr/>
              <a:t>‹#›</a:t>
            </a:fld>
            <a:endParaRPr lang="en-US" dirty="0"/>
          </a:p>
        </p:txBody>
      </p:sp>
    </p:spTree>
    <p:extLst>
      <p:ext uri="{BB962C8B-B14F-4D97-AF65-F5344CB8AC3E}">
        <p14:creationId xmlns:p14="http://schemas.microsoft.com/office/powerpoint/2010/main" val="32395752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HLSR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0399F455-4EBA-4836-857E-04D31301D2C3}"/>
              </a:ext>
            </a:extLst>
          </p:cNvPr>
          <p:cNvSpPr>
            <a:spLocks noGrp="1"/>
          </p:cNvSpPr>
          <p:nvPr>
            <p:ph type="sldNum" sz="quarter" idx="4"/>
          </p:nvPr>
        </p:nvSpPr>
        <p:spPr>
          <a:xfrm>
            <a:off x="445477" y="6321180"/>
            <a:ext cx="404446" cy="136525"/>
          </a:xfrm>
          <a:prstGeom prst="rect">
            <a:avLst/>
          </a:prstGeom>
        </p:spPr>
        <p:txBody>
          <a:bodyPr vert="horz" lIns="91440" tIns="45720" rIns="91440" bIns="45720" rtlCol="0" anchor="ctr"/>
          <a:lstStyle>
            <a:lvl1pPr algn="r">
              <a:defRPr sz="1200">
                <a:solidFill>
                  <a:srgbClr val="512C1D"/>
                </a:solidFill>
              </a:defRPr>
            </a:lvl1pPr>
          </a:lstStyle>
          <a:p>
            <a:fld id="{F7F0EDEB-4691-4E2B-ADAE-6E10CEA0B273}" type="slidenum">
              <a:rPr lang="en-US" smtClean="0"/>
              <a:pPr/>
              <a:t>‹#›</a:t>
            </a:fld>
            <a:endParaRPr lang="en-US" dirty="0"/>
          </a:p>
        </p:txBody>
      </p:sp>
    </p:spTree>
    <p:extLst>
      <p:ext uri="{BB962C8B-B14F-4D97-AF65-F5344CB8AC3E}">
        <p14:creationId xmlns:p14="http://schemas.microsoft.com/office/powerpoint/2010/main" val="3559105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HLSR_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p:spPr>
        <p:txBody>
          <a:bodyPr anchor="t"/>
          <a:lstStyle>
            <a:lvl1pPr>
              <a:defRPr sz="3200" baseline="0"/>
            </a:lvl1pPr>
          </a:lstStyle>
          <a:p>
            <a:r>
              <a:rPr lang="en-US" dirty="0"/>
              <a:t>Slide title here</a:t>
            </a:r>
          </a:p>
        </p:txBody>
      </p:sp>
      <p:sp>
        <p:nvSpPr>
          <p:cNvPr id="3" name="Content Placeholder 2"/>
          <p:cNvSpPr>
            <a:spLocks noGrp="1"/>
          </p:cNvSpPr>
          <p:nvPr>
            <p:ph idx="1" hasCustomPrompt="1"/>
          </p:nvPr>
        </p:nvSpPr>
        <p:spPr>
          <a:xfrm>
            <a:off x="5183188" y="457201"/>
            <a:ext cx="5704945" cy="5403850"/>
          </a:xfrm>
        </p:spPr>
        <p:txBody>
          <a:bodyPr/>
          <a:lstStyle>
            <a:lvl1pPr>
              <a:defRPr sz="3200"/>
            </a:lvl1pPr>
            <a:lvl2pPr>
              <a:defRPr sz="2800">
                <a:solidFill>
                  <a:srgbClr val="512C1D"/>
                </a:solidFill>
              </a:defRPr>
            </a:lvl2pPr>
            <a:lvl3pPr>
              <a:defRPr sz="2400">
                <a:solidFill>
                  <a:srgbClr val="512C1D"/>
                </a:solidFill>
              </a:defRPr>
            </a:lvl3pPr>
            <a:lvl4pPr>
              <a:defRPr sz="2000">
                <a:solidFill>
                  <a:srgbClr val="512C1D"/>
                </a:solidFill>
              </a:defRPr>
            </a:lvl4pPr>
            <a:lvl5pPr>
              <a:defRPr sz="2000">
                <a:solidFill>
                  <a:srgbClr val="512C1D"/>
                </a:solidFill>
              </a:defRPr>
            </a:lvl5pPr>
            <a:lvl6pPr>
              <a:defRPr sz="2000"/>
            </a:lvl6pPr>
            <a:lvl7pPr>
              <a:defRPr sz="2000"/>
            </a:lvl7pPr>
            <a:lvl8pPr>
              <a:defRPr sz="2000"/>
            </a:lvl8pPr>
            <a:lvl9pPr>
              <a:defRPr sz="2000"/>
            </a:lvl9pPr>
          </a:lstStyle>
          <a:p>
            <a:pPr lvl="0"/>
            <a:r>
              <a:rPr lang="en-US" dirty="0"/>
              <a:t>Content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Content here</a:t>
            </a:r>
          </a:p>
        </p:txBody>
      </p:sp>
      <p:sp>
        <p:nvSpPr>
          <p:cNvPr id="6" name="Slide Number Placeholder 5">
            <a:extLst>
              <a:ext uri="{FF2B5EF4-FFF2-40B4-BE49-F238E27FC236}">
                <a16:creationId xmlns:a16="http://schemas.microsoft.com/office/drawing/2014/main" id="{3CCBBE92-9B41-4093-B300-9390EE055D0B}"/>
              </a:ext>
            </a:extLst>
          </p:cNvPr>
          <p:cNvSpPr>
            <a:spLocks noGrp="1"/>
          </p:cNvSpPr>
          <p:nvPr>
            <p:ph type="sldNum" sz="quarter" idx="4"/>
          </p:nvPr>
        </p:nvSpPr>
        <p:spPr>
          <a:xfrm>
            <a:off x="445477" y="6321180"/>
            <a:ext cx="404446" cy="136525"/>
          </a:xfrm>
          <a:prstGeom prst="rect">
            <a:avLst/>
          </a:prstGeom>
        </p:spPr>
        <p:txBody>
          <a:bodyPr vert="horz" lIns="91440" tIns="45720" rIns="91440" bIns="45720" rtlCol="0" anchor="ctr"/>
          <a:lstStyle>
            <a:lvl1pPr algn="r">
              <a:defRPr sz="1200">
                <a:solidFill>
                  <a:srgbClr val="512C1D"/>
                </a:solidFill>
              </a:defRPr>
            </a:lvl1pPr>
          </a:lstStyle>
          <a:p>
            <a:fld id="{F7F0EDEB-4691-4E2B-ADAE-6E10CEA0B273}" type="slidenum">
              <a:rPr lang="en-US" smtClean="0"/>
              <a:pPr/>
              <a:t>‹#›</a:t>
            </a:fld>
            <a:endParaRPr lang="en-US" dirty="0"/>
          </a:p>
        </p:txBody>
      </p:sp>
    </p:spTree>
    <p:extLst>
      <p:ext uri="{BB962C8B-B14F-4D97-AF65-F5344CB8AC3E}">
        <p14:creationId xmlns:p14="http://schemas.microsoft.com/office/powerpoint/2010/main" val="40926126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HLSR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p:spPr>
        <p:txBody>
          <a:bodyPr anchor="t"/>
          <a:lstStyle>
            <a:lvl1pPr>
              <a:defRPr sz="3200"/>
            </a:lvl1pPr>
          </a:lstStyle>
          <a:p>
            <a:r>
              <a:rPr lang="en-US" dirty="0"/>
              <a:t>Slide title here</a:t>
            </a:r>
          </a:p>
        </p:txBody>
      </p:sp>
      <p:sp>
        <p:nvSpPr>
          <p:cNvPr id="3" name="Picture Placeholder 2"/>
          <p:cNvSpPr>
            <a:spLocks noGrp="1"/>
          </p:cNvSpPr>
          <p:nvPr>
            <p:ph type="pic" idx="1"/>
          </p:nvPr>
        </p:nvSpPr>
        <p:spPr>
          <a:xfrm>
            <a:off x="5183188" y="457201"/>
            <a:ext cx="5704945"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Content here</a:t>
            </a:r>
          </a:p>
        </p:txBody>
      </p:sp>
      <p:sp>
        <p:nvSpPr>
          <p:cNvPr id="6" name="Slide Number Placeholder 5">
            <a:extLst>
              <a:ext uri="{FF2B5EF4-FFF2-40B4-BE49-F238E27FC236}">
                <a16:creationId xmlns:a16="http://schemas.microsoft.com/office/drawing/2014/main" id="{E196A394-63FA-4A9A-B001-DBEC3F094DF0}"/>
              </a:ext>
            </a:extLst>
          </p:cNvPr>
          <p:cNvSpPr>
            <a:spLocks noGrp="1"/>
          </p:cNvSpPr>
          <p:nvPr>
            <p:ph type="sldNum" sz="quarter" idx="4"/>
          </p:nvPr>
        </p:nvSpPr>
        <p:spPr>
          <a:xfrm>
            <a:off x="445477" y="6321180"/>
            <a:ext cx="404446" cy="136525"/>
          </a:xfrm>
          <a:prstGeom prst="rect">
            <a:avLst/>
          </a:prstGeom>
        </p:spPr>
        <p:txBody>
          <a:bodyPr vert="horz" lIns="91440" tIns="45720" rIns="91440" bIns="45720" rtlCol="0" anchor="ctr"/>
          <a:lstStyle>
            <a:lvl1pPr algn="r">
              <a:defRPr sz="1200">
                <a:solidFill>
                  <a:srgbClr val="512C1D"/>
                </a:solidFill>
              </a:defRPr>
            </a:lvl1pPr>
          </a:lstStyle>
          <a:p>
            <a:fld id="{F7F0EDEB-4691-4E2B-ADAE-6E10CEA0B273}" type="slidenum">
              <a:rPr lang="en-US" smtClean="0"/>
              <a:pPr/>
              <a:t>‹#›</a:t>
            </a:fld>
            <a:endParaRPr lang="en-US" dirty="0"/>
          </a:p>
        </p:txBody>
      </p:sp>
    </p:spTree>
    <p:extLst>
      <p:ext uri="{BB962C8B-B14F-4D97-AF65-F5344CB8AC3E}">
        <p14:creationId xmlns:p14="http://schemas.microsoft.com/office/powerpoint/2010/main" val="27733770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is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FC5BC38-CEF7-43D4-B912-CD84DEBE4012}"/>
              </a:ext>
            </a:extLst>
          </p:cNvPr>
          <p:cNvSpPr>
            <a:spLocks noGrp="1"/>
          </p:cNvSpPr>
          <p:nvPr>
            <p:ph type="sldNum" sz="quarter" idx="10"/>
          </p:nvPr>
        </p:nvSpPr>
        <p:spPr>
          <a:xfrm>
            <a:off x="414997" y="6519300"/>
            <a:ext cx="404446" cy="136525"/>
          </a:xfrm>
        </p:spPr>
        <p:txBody>
          <a:bodyPr/>
          <a:lstStyle/>
          <a:p>
            <a:fld id="{F7F0EDEB-4691-4E2B-ADAE-6E10CEA0B273}" type="slidenum">
              <a:rPr lang="en-US" smtClean="0"/>
              <a:pPr/>
              <a:t>‹#›</a:t>
            </a:fld>
            <a:endParaRPr lang="en-US" dirty="0"/>
          </a:p>
        </p:txBody>
      </p:sp>
    </p:spTree>
    <p:extLst>
      <p:ext uri="{BB962C8B-B14F-4D97-AF65-F5344CB8AC3E}">
        <p14:creationId xmlns:p14="http://schemas.microsoft.com/office/powerpoint/2010/main" val="9503667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ducational Commit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FC5BC38-CEF7-43D4-B912-CD84DEBE4012}"/>
              </a:ext>
            </a:extLst>
          </p:cNvPr>
          <p:cNvSpPr>
            <a:spLocks noGrp="1"/>
          </p:cNvSpPr>
          <p:nvPr>
            <p:ph type="sldNum" sz="quarter" idx="10"/>
          </p:nvPr>
        </p:nvSpPr>
        <p:spPr>
          <a:xfrm>
            <a:off x="445477" y="6534540"/>
            <a:ext cx="404446" cy="136525"/>
          </a:xfrm>
        </p:spPr>
        <p:txBody>
          <a:bodyPr/>
          <a:lstStyle/>
          <a:p>
            <a:fld id="{F7F0EDEB-4691-4E2B-ADAE-6E10CEA0B273}" type="slidenum">
              <a:rPr lang="en-US" smtClean="0"/>
              <a:pPr/>
              <a:t>‹#›</a:t>
            </a:fld>
            <a:endParaRPr lang="en-US" dirty="0"/>
          </a:p>
        </p:txBody>
      </p:sp>
    </p:spTree>
    <p:extLst>
      <p:ext uri="{BB962C8B-B14F-4D97-AF65-F5344CB8AC3E}">
        <p14:creationId xmlns:p14="http://schemas.microsoft.com/office/powerpoint/2010/main" val="38740391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oluntee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FC5BC38-CEF7-43D4-B912-CD84DEBE4012}"/>
              </a:ext>
            </a:extLst>
          </p:cNvPr>
          <p:cNvSpPr>
            <a:spLocks noGrp="1"/>
          </p:cNvSpPr>
          <p:nvPr>
            <p:ph type="sldNum" sz="quarter" idx="10"/>
          </p:nvPr>
        </p:nvSpPr>
        <p:spPr>
          <a:xfrm>
            <a:off x="445477" y="6504060"/>
            <a:ext cx="404446" cy="136525"/>
          </a:xfrm>
        </p:spPr>
        <p:txBody>
          <a:bodyPr/>
          <a:lstStyle/>
          <a:p>
            <a:fld id="{F7F0EDEB-4691-4E2B-ADAE-6E10CEA0B273}" type="slidenum">
              <a:rPr lang="en-US" smtClean="0"/>
              <a:pPr/>
              <a:t>‹#›</a:t>
            </a:fld>
            <a:endParaRPr lang="en-US" dirty="0"/>
          </a:p>
        </p:txBody>
      </p:sp>
    </p:spTree>
    <p:extLst>
      <p:ext uri="{BB962C8B-B14F-4D97-AF65-F5344CB8AC3E}">
        <p14:creationId xmlns:p14="http://schemas.microsoft.com/office/powerpoint/2010/main" val="1847772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2133600"/>
            <a:ext cx="10515600" cy="1173480"/>
          </a:xfrm>
        </p:spPr>
        <p:txBody>
          <a:bodyPr anchor="b">
            <a:noAutofit/>
          </a:bodyPr>
          <a:lstStyle>
            <a:lvl1pPr algn="ctr">
              <a:defRPr sz="7500">
                <a:solidFill>
                  <a:schemeClr val="bg1"/>
                </a:solidFill>
              </a:defRPr>
            </a:lvl1pPr>
          </a:lstStyle>
          <a:p>
            <a:r>
              <a:rPr lang="en-US" dirty="0"/>
              <a:t>Section title here</a:t>
            </a:r>
          </a:p>
        </p:txBody>
      </p:sp>
    </p:spTree>
    <p:extLst>
      <p:ext uri="{BB962C8B-B14F-4D97-AF65-F5344CB8AC3E}">
        <p14:creationId xmlns:p14="http://schemas.microsoft.com/office/powerpoint/2010/main" val="37618234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conomic Imp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FC5BC38-CEF7-43D4-B912-CD84DEBE4012}"/>
              </a:ext>
            </a:extLst>
          </p:cNvPr>
          <p:cNvSpPr>
            <a:spLocks noGrp="1"/>
          </p:cNvSpPr>
          <p:nvPr>
            <p:ph type="sldNum" sz="quarter" idx="10"/>
          </p:nvPr>
        </p:nvSpPr>
        <p:spPr>
          <a:xfrm>
            <a:off x="201637" y="6473580"/>
            <a:ext cx="404446" cy="136525"/>
          </a:xfrm>
        </p:spPr>
        <p:txBody>
          <a:bodyPr/>
          <a:lstStyle/>
          <a:p>
            <a:fld id="{F7F0EDEB-4691-4E2B-ADAE-6E10CEA0B273}" type="slidenum">
              <a:rPr lang="en-US" smtClean="0"/>
              <a:pPr/>
              <a:t>‹#›</a:t>
            </a:fld>
            <a:endParaRPr lang="en-US" dirty="0"/>
          </a:p>
        </p:txBody>
      </p:sp>
    </p:spTree>
    <p:extLst>
      <p:ext uri="{BB962C8B-B14F-4D97-AF65-F5344CB8AC3E}">
        <p14:creationId xmlns:p14="http://schemas.microsoft.com/office/powerpoint/2010/main" val="40309429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istor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FC5BC38-CEF7-43D4-B912-CD84DEBE4012}"/>
              </a:ext>
            </a:extLst>
          </p:cNvPr>
          <p:cNvSpPr>
            <a:spLocks noGrp="1"/>
          </p:cNvSpPr>
          <p:nvPr>
            <p:ph type="sldNum" sz="quarter" idx="10"/>
          </p:nvPr>
        </p:nvSpPr>
        <p:spPr>
          <a:xfrm>
            <a:off x="201637" y="6473580"/>
            <a:ext cx="404446" cy="136525"/>
          </a:xfrm>
        </p:spPr>
        <p:txBody>
          <a:bodyPr/>
          <a:lstStyle/>
          <a:p>
            <a:fld id="{F7F0EDEB-4691-4E2B-ADAE-6E10CEA0B273}" type="slidenum">
              <a:rPr lang="en-US" smtClean="0"/>
              <a:pPr/>
              <a:t>‹#›</a:t>
            </a:fld>
            <a:endParaRPr lang="en-US" dirty="0"/>
          </a:p>
        </p:txBody>
      </p:sp>
    </p:spTree>
    <p:extLst>
      <p:ext uri="{BB962C8B-B14F-4D97-AF65-F5344CB8AC3E}">
        <p14:creationId xmlns:p14="http://schemas.microsoft.com/office/powerpoint/2010/main" val="2881173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3034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BowH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6056" y="365125"/>
            <a:ext cx="9632092" cy="1325563"/>
          </a:xfrm>
        </p:spPr>
        <p:txBody>
          <a:bodyPr/>
          <a:lstStyle>
            <a:lvl1pPr>
              <a:defRPr/>
            </a:lvl1pPr>
          </a:lstStyle>
          <a:p>
            <a:r>
              <a:rPr lang="en-US" dirty="0"/>
              <a:t>Slide title here</a:t>
            </a:r>
          </a:p>
        </p:txBody>
      </p:sp>
      <p:sp>
        <p:nvSpPr>
          <p:cNvPr id="3" name="Content Placeholder 2"/>
          <p:cNvSpPr>
            <a:spLocks noGrp="1"/>
          </p:cNvSpPr>
          <p:nvPr>
            <p:ph idx="1" hasCustomPrompt="1"/>
          </p:nvPr>
        </p:nvSpPr>
        <p:spPr>
          <a:xfrm>
            <a:off x="736056" y="1825625"/>
            <a:ext cx="9632092" cy="4351338"/>
          </a:xfrm>
        </p:spPr>
        <p:txBody>
          <a:bodyPr/>
          <a:lstStyle>
            <a:lvl1pPr>
              <a:defRPr baseline="0"/>
            </a:lvl1pPr>
            <a:lvl2pPr>
              <a:defRPr>
                <a:solidFill>
                  <a:srgbClr val="512C1D"/>
                </a:solidFill>
              </a:defRPr>
            </a:lvl2pPr>
            <a:lvl3pPr>
              <a:defRPr>
                <a:solidFill>
                  <a:srgbClr val="512C1D"/>
                </a:solidFill>
              </a:defRPr>
            </a:lvl3pPr>
            <a:lvl4pPr>
              <a:defRPr>
                <a:solidFill>
                  <a:srgbClr val="512C1D"/>
                </a:solidFill>
              </a:defRPr>
            </a:lvl4pPr>
            <a:lvl5pPr>
              <a:defRPr>
                <a:solidFill>
                  <a:srgbClr val="512C1D"/>
                </a:solidFill>
              </a:defRPr>
            </a:lvl5pPr>
          </a:lstStyle>
          <a:p>
            <a:pPr lvl="0"/>
            <a:r>
              <a:rPr lang="en-US" dirty="0"/>
              <a:t>Content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9FE2F39C-8BE1-414C-A2ED-7AC1706D9B53}"/>
              </a:ext>
            </a:extLst>
          </p:cNvPr>
          <p:cNvSpPr>
            <a:spLocks noGrp="1"/>
          </p:cNvSpPr>
          <p:nvPr>
            <p:ph type="sldNum" sz="quarter" idx="4"/>
          </p:nvPr>
        </p:nvSpPr>
        <p:spPr>
          <a:xfrm>
            <a:off x="445477" y="6321180"/>
            <a:ext cx="404446" cy="136525"/>
          </a:xfrm>
          <a:prstGeom prst="rect">
            <a:avLst/>
          </a:prstGeom>
        </p:spPr>
        <p:txBody>
          <a:bodyPr vert="horz" lIns="91440" tIns="45720" rIns="91440" bIns="45720" rtlCol="0" anchor="ctr"/>
          <a:lstStyle>
            <a:lvl1pPr algn="r">
              <a:defRPr sz="1200">
                <a:solidFill>
                  <a:srgbClr val="512C1D"/>
                </a:solidFill>
              </a:defRPr>
            </a:lvl1pPr>
          </a:lstStyle>
          <a:p>
            <a:fld id="{F7F0EDEB-4691-4E2B-ADAE-6E10CEA0B273}" type="slidenum">
              <a:rPr lang="en-US" smtClean="0"/>
              <a:pPr/>
              <a:t>‹#›</a:t>
            </a:fld>
            <a:endParaRPr lang="en-US" dirty="0"/>
          </a:p>
        </p:txBody>
      </p:sp>
    </p:spTree>
    <p:extLst>
      <p:ext uri="{BB962C8B-B14F-4D97-AF65-F5344CB8AC3E}">
        <p14:creationId xmlns:p14="http://schemas.microsoft.com/office/powerpoint/2010/main" val="2335451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BowH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10515600" cy="1325563"/>
          </a:xfrm>
        </p:spPr>
        <p:txBody>
          <a:bodyPr/>
          <a:lstStyle>
            <a:lvl1pPr>
              <a:defRPr/>
            </a:lvl1pPr>
          </a:lstStyle>
          <a:p>
            <a:r>
              <a:rPr lang="en-US" dirty="0"/>
              <a:t>Slide title here</a:t>
            </a:r>
          </a:p>
        </p:txBody>
      </p:sp>
      <p:sp>
        <p:nvSpPr>
          <p:cNvPr id="3" name="Content Placeholder 2"/>
          <p:cNvSpPr>
            <a:spLocks noGrp="1"/>
          </p:cNvSpPr>
          <p:nvPr>
            <p:ph sz="half" idx="1" hasCustomPrompt="1"/>
          </p:nvPr>
        </p:nvSpPr>
        <p:spPr>
          <a:xfrm>
            <a:off x="838200" y="1825625"/>
            <a:ext cx="5181600" cy="4351338"/>
          </a:xfrm>
        </p:spPr>
        <p:txBody>
          <a:bodyPr/>
          <a:lstStyle>
            <a:lvl1pPr>
              <a:defRPr>
                <a:solidFill>
                  <a:srgbClr val="512C1D"/>
                </a:solidFill>
              </a:defRPr>
            </a:lvl1pPr>
            <a:lvl2pPr>
              <a:defRPr>
                <a:solidFill>
                  <a:srgbClr val="512C1D"/>
                </a:solidFill>
              </a:defRPr>
            </a:lvl2pPr>
            <a:lvl3pPr>
              <a:defRPr>
                <a:solidFill>
                  <a:srgbClr val="512C1D"/>
                </a:solidFill>
              </a:defRPr>
            </a:lvl3pPr>
            <a:lvl4pPr>
              <a:defRPr>
                <a:solidFill>
                  <a:srgbClr val="512C1D"/>
                </a:solidFill>
              </a:defRPr>
            </a:lvl4pPr>
            <a:lvl5pPr>
              <a:defRPr>
                <a:solidFill>
                  <a:srgbClr val="512C1D"/>
                </a:solidFill>
              </a:defRPr>
            </a:lvl5pPr>
          </a:lstStyle>
          <a:p>
            <a:pPr lvl="0"/>
            <a:r>
              <a:rPr lang="en-US" dirty="0"/>
              <a:t>Content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172200" y="1825625"/>
            <a:ext cx="5181600" cy="4351338"/>
          </a:xfrm>
        </p:spPr>
        <p:txBody>
          <a:bodyPr/>
          <a:lstStyle>
            <a:lvl1pPr>
              <a:defRPr>
                <a:solidFill>
                  <a:srgbClr val="512C1D"/>
                </a:solidFill>
              </a:defRPr>
            </a:lvl1pPr>
            <a:lvl2pPr>
              <a:defRPr>
                <a:solidFill>
                  <a:srgbClr val="512C1D"/>
                </a:solidFill>
              </a:defRPr>
            </a:lvl2pPr>
            <a:lvl3pPr>
              <a:defRPr>
                <a:solidFill>
                  <a:srgbClr val="512C1D"/>
                </a:solidFill>
              </a:defRPr>
            </a:lvl3pPr>
            <a:lvl4pPr>
              <a:defRPr>
                <a:solidFill>
                  <a:srgbClr val="512C1D"/>
                </a:solidFill>
              </a:defRPr>
            </a:lvl4pPr>
            <a:lvl5pPr>
              <a:defRPr>
                <a:solidFill>
                  <a:srgbClr val="512C1D"/>
                </a:solidFill>
              </a:defRPr>
            </a:lvl5pPr>
          </a:lstStyle>
          <a:p>
            <a:pPr lvl="0"/>
            <a:r>
              <a:rPr lang="en-US" dirty="0"/>
              <a:t>Content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15C02F26-58A5-4FDB-88A1-C62A4F9A8831}"/>
              </a:ext>
            </a:extLst>
          </p:cNvPr>
          <p:cNvSpPr>
            <a:spLocks noGrp="1"/>
          </p:cNvSpPr>
          <p:nvPr>
            <p:ph type="sldNum" sz="quarter" idx="4"/>
          </p:nvPr>
        </p:nvSpPr>
        <p:spPr>
          <a:xfrm>
            <a:off x="445477" y="6321180"/>
            <a:ext cx="404446" cy="136525"/>
          </a:xfrm>
          <a:prstGeom prst="rect">
            <a:avLst/>
          </a:prstGeom>
        </p:spPr>
        <p:txBody>
          <a:bodyPr vert="horz" lIns="91440" tIns="45720" rIns="91440" bIns="45720" rtlCol="0" anchor="ctr"/>
          <a:lstStyle>
            <a:lvl1pPr algn="r">
              <a:defRPr sz="1200">
                <a:solidFill>
                  <a:srgbClr val="512C1D"/>
                </a:solidFill>
              </a:defRPr>
            </a:lvl1pPr>
          </a:lstStyle>
          <a:p>
            <a:fld id="{F7F0EDEB-4691-4E2B-ADAE-6E10CEA0B273}" type="slidenum">
              <a:rPr lang="en-US" smtClean="0"/>
              <a:pPr/>
              <a:t>‹#›</a:t>
            </a:fld>
            <a:endParaRPr lang="en-US" dirty="0"/>
          </a:p>
        </p:txBody>
      </p:sp>
    </p:spTree>
    <p:extLst>
      <p:ext uri="{BB962C8B-B14F-4D97-AF65-F5344CB8AC3E}">
        <p14:creationId xmlns:p14="http://schemas.microsoft.com/office/powerpoint/2010/main" val="4046249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BowH_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5"/>
            <a:ext cx="10515600" cy="1325563"/>
          </a:xfrm>
        </p:spPr>
        <p:txBody>
          <a:bodyPr/>
          <a:lstStyle>
            <a:lvl1pPr>
              <a:defRPr/>
            </a:lvl1pPr>
          </a:lstStyle>
          <a:p>
            <a:r>
              <a:rPr lang="en-US" dirty="0"/>
              <a:t>Slide title here</a:t>
            </a:r>
          </a:p>
        </p:txBody>
      </p:sp>
      <p:sp>
        <p:nvSpPr>
          <p:cNvPr id="3" name="Text Placeholder 2"/>
          <p:cNvSpPr>
            <a:spLocks noGrp="1"/>
          </p:cNvSpPr>
          <p:nvPr>
            <p:ph type="body" idx="1" hasCustomPrompt="1"/>
          </p:nvPr>
        </p:nvSpPr>
        <p:spPr>
          <a:xfrm>
            <a:off x="839788" y="1681163"/>
            <a:ext cx="5157787" cy="823912"/>
          </a:xfrm>
        </p:spPr>
        <p:txBody>
          <a:bodyPr anchor="b">
            <a:normAutofit/>
          </a:bodyPr>
          <a:lstStyle>
            <a:lvl1pPr marL="0" indent="0">
              <a:buNone/>
              <a:defRPr sz="3200" b="1">
                <a:solidFill>
                  <a:srgbClr val="EF762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Content one title</a:t>
            </a:r>
          </a:p>
        </p:txBody>
      </p:sp>
      <p:sp>
        <p:nvSpPr>
          <p:cNvPr id="4" name="Content Placeholder 3"/>
          <p:cNvSpPr>
            <a:spLocks noGrp="1"/>
          </p:cNvSpPr>
          <p:nvPr>
            <p:ph sz="half" idx="2" hasCustomPrompt="1"/>
          </p:nvPr>
        </p:nvSpPr>
        <p:spPr>
          <a:xfrm>
            <a:off x="839788" y="2505075"/>
            <a:ext cx="5157787" cy="3684588"/>
          </a:xfrm>
        </p:spPr>
        <p:txBody>
          <a:bodyPr/>
          <a:lstStyle>
            <a:lvl1pPr>
              <a:defRPr>
                <a:solidFill>
                  <a:srgbClr val="512C1D"/>
                </a:solidFill>
              </a:defRPr>
            </a:lvl1pPr>
            <a:lvl2pPr>
              <a:defRPr>
                <a:solidFill>
                  <a:srgbClr val="512C1D"/>
                </a:solidFill>
              </a:defRPr>
            </a:lvl2pPr>
            <a:lvl3pPr>
              <a:defRPr>
                <a:solidFill>
                  <a:srgbClr val="512C1D"/>
                </a:solidFill>
              </a:defRPr>
            </a:lvl3pPr>
            <a:lvl4pPr>
              <a:defRPr>
                <a:solidFill>
                  <a:srgbClr val="512C1D"/>
                </a:solidFill>
              </a:defRPr>
            </a:lvl4pPr>
            <a:lvl5pPr>
              <a:defRPr>
                <a:solidFill>
                  <a:srgbClr val="512C1D"/>
                </a:solidFill>
              </a:defRPr>
            </a:lvl5pPr>
          </a:lstStyle>
          <a:p>
            <a:pPr lvl="0"/>
            <a:r>
              <a:rPr lang="en-US" dirty="0"/>
              <a:t>Content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6172200" y="1681163"/>
            <a:ext cx="5183188" cy="823912"/>
          </a:xfrm>
        </p:spPr>
        <p:txBody>
          <a:bodyPr anchor="b">
            <a:normAutofit/>
          </a:bodyPr>
          <a:lstStyle>
            <a:lvl1pPr marL="0" indent="0">
              <a:buNone/>
              <a:defRPr sz="3200" b="1" baseline="0">
                <a:solidFill>
                  <a:srgbClr val="EF762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Content two title</a:t>
            </a:r>
          </a:p>
        </p:txBody>
      </p:sp>
      <p:sp>
        <p:nvSpPr>
          <p:cNvPr id="6" name="Content Placeholder 5"/>
          <p:cNvSpPr>
            <a:spLocks noGrp="1"/>
          </p:cNvSpPr>
          <p:nvPr>
            <p:ph sz="quarter" idx="4" hasCustomPrompt="1"/>
          </p:nvPr>
        </p:nvSpPr>
        <p:spPr>
          <a:xfrm>
            <a:off x="6172200" y="2505075"/>
            <a:ext cx="5183188" cy="3684588"/>
          </a:xfrm>
        </p:spPr>
        <p:txBody>
          <a:bodyPr/>
          <a:lstStyle>
            <a:lvl1pPr>
              <a:defRPr>
                <a:solidFill>
                  <a:srgbClr val="512C1D"/>
                </a:solidFill>
              </a:defRPr>
            </a:lvl1pPr>
            <a:lvl2pPr>
              <a:defRPr>
                <a:solidFill>
                  <a:srgbClr val="512C1D"/>
                </a:solidFill>
              </a:defRPr>
            </a:lvl2pPr>
            <a:lvl3pPr>
              <a:defRPr>
                <a:solidFill>
                  <a:srgbClr val="512C1D"/>
                </a:solidFill>
              </a:defRPr>
            </a:lvl3pPr>
            <a:lvl4pPr>
              <a:defRPr>
                <a:solidFill>
                  <a:srgbClr val="512C1D"/>
                </a:solidFill>
              </a:defRPr>
            </a:lvl4pPr>
            <a:lvl5pPr>
              <a:defRPr>
                <a:solidFill>
                  <a:srgbClr val="512C1D"/>
                </a:solidFill>
              </a:defRPr>
            </a:lvl5pPr>
          </a:lstStyle>
          <a:p>
            <a:pPr lvl="0"/>
            <a:r>
              <a:rPr lang="en-US" dirty="0"/>
              <a:t>Content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a:extLst>
              <a:ext uri="{FF2B5EF4-FFF2-40B4-BE49-F238E27FC236}">
                <a16:creationId xmlns:a16="http://schemas.microsoft.com/office/drawing/2014/main" id="{2593DD7D-E2CB-4E50-9F7A-EA10082D9273}"/>
              </a:ext>
            </a:extLst>
          </p:cNvPr>
          <p:cNvSpPr>
            <a:spLocks noGrp="1"/>
          </p:cNvSpPr>
          <p:nvPr>
            <p:ph type="sldNum" sz="quarter" idx="10"/>
          </p:nvPr>
        </p:nvSpPr>
        <p:spPr>
          <a:xfrm>
            <a:off x="445477" y="6321180"/>
            <a:ext cx="404446" cy="136525"/>
          </a:xfrm>
          <a:prstGeom prst="rect">
            <a:avLst/>
          </a:prstGeom>
        </p:spPr>
        <p:txBody>
          <a:bodyPr vert="horz" lIns="91440" tIns="45720" rIns="91440" bIns="45720" rtlCol="0" anchor="ctr"/>
          <a:lstStyle>
            <a:lvl1pPr algn="r">
              <a:defRPr sz="1200">
                <a:solidFill>
                  <a:srgbClr val="512C1D"/>
                </a:solidFill>
              </a:defRPr>
            </a:lvl1pPr>
          </a:lstStyle>
          <a:p>
            <a:fld id="{F7F0EDEB-4691-4E2B-ADAE-6E10CEA0B273}" type="slidenum">
              <a:rPr lang="en-US" smtClean="0"/>
              <a:pPr/>
              <a:t>‹#›</a:t>
            </a:fld>
            <a:endParaRPr lang="en-US" dirty="0"/>
          </a:p>
        </p:txBody>
      </p:sp>
    </p:spTree>
    <p:extLst>
      <p:ext uri="{BB962C8B-B14F-4D97-AF65-F5344CB8AC3E}">
        <p14:creationId xmlns:p14="http://schemas.microsoft.com/office/powerpoint/2010/main" val="4079860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owH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21708" y="365125"/>
            <a:ext cx="9632092" cy="1325563"/>
          </a:xfrm>
        </p:spPr>
        <p:txBody>
          <a:bodyPr/>
          <a:lstStyle>
            <a:lvl1pPr>
              <a:defRPr/>
            </a:lvl1pPr>
          </a:lstStyle>
          <a:p>
            <a:r>
              <a:rPr lang="en-US" dirty="0"/>
              <a:t>Slide title here</a:t>
            </a:r>
          </a:p>
        </p:txBody>
      </p:sp>
      <p:sp>
        <p:nvSpPr>
          <p:cNvPr id="4" name="Slide Number Placeholder 5">
            <a:extLst>
              <a:ext uri="{FF2B5EF4-FFF2-40B4-BE49-F238E27FC236}">
                <a16:creationId xmlns:a16="http://schemas.microsoft.com/office/drawing/2014/main" id="{DDF89C81-9E35-44F6-8E73-0659DC1E7932}"/>
              </a:ext>
            </a:extLst>
          </p:cNvPr>
          <p:cNvSpPr>
            <a:spLocks noGrp="1"/>
          </p:cNvSpPr>
          <p:nvPr>
            <p:ph type="sldNum" sz="quarter" idx="4"/>
          </p:nvPr>
        </p:nvSpPr>
        <p:spPr>
          <a:xfrm>
            <a:off x="445477" y="6321180"/>
            <a:ext cx="404446" cy="136525"/>
          </a:xfrm>
          <a:prstGeom prst="rect">
            <a:avLst/>
          </a:prstGeom>
        </p:spPr>
        <p:txBody>
          <a:bodyPr vert="horz" lIns="91440" tIns="45720" rIns="91440" bIns="45720" rtlCol="0" anchor="ctr"/>
          <a:lstStyle>
            <a:lvl1pPr algn="r">
              <a:defRPr sz="1200">
                <a:solidFill>
                  <a:srgbClr val="512C1D"/>
                </a:solidFill>
              </a:defRPr>
            </a:lvl1pPr>
          </a:lstStyle>
          <a:p>
            <a:fld id="{F7F0EDEB-4691-4E2B-ADAE-6E10CEA0B273}" type="slidenum">
              <a:rPr lang="en-US" smtClean="0"/>
              <a:pPr/>
              <a:t>‹#›</a:t>
            </a:fld>
            <a:endParaRPr lang="en-US" dirty="0"/>
          </a:p>
        </p:txBody>
      </p:sp>
    </p:spTree>
    <p:extLst>
      <p:ext uri="{BB962C8B-B14F-4D97-AF65-F5344CB8AC3E}">
        <p14:creationId xmlns:p14="http://schemas.microsoft.com/office/powerpoint/2010/main" val="405673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wH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0399F455-4EBA-4836-857E-04D31301D2C3}"/>
              </a:ext>
            </a:extLst>
          </p:cNvPr>
          <p:cNvSpPr>
            <a:spLocks noGrp="1"/>
          </p:cNvSpPr>
          <p:nvPr>
            <p:ph type="sldNum" sz="quarter" idx="4"/>
          </p:nvPr>
        </p:nvSpPr>
        <p:spPr>
          <a:xfrm>
            <a:off x="445477" y="6321180"/>
            <a:ext cx="404446" cy="136525"/>
          </a:xfrm>
          <a:prstGeom prst="rect">
            <a:avLst/>
          </a:prstGeom>
        </p:spPr>
        <p:txBody>
          <a:bodyPr vert="horz" lIns="91440" tIns="45720" rIns="91440" bIns="45720" rtlCol="0" anchor="ctr"/>
          <a:lstStyle>
            <a:lvl1pPr algn="r">
              <a:defRPr sz="1200">
                <a:solidFill>
                  <a:srgbClr val="512C1D"/>
                </a:solidFill>
              </a:defRPr>
            </a:lvl1pPr>
          </a:lstStyle>
          <a:p>
            <a:fld id="{F7F0EDEB-4691-4E2B-ADAE-6E10CEA0B273}" type="slidenum">
              <a:rPr lang="en-US" smtClean="0"/>
              <a:pPr/>
              <a:t>‹#›</a:t>
            </a:fld>
            <a:endParaRPr lang="en-US" dirty="0"/>
          </a:p>
        </p:txBody>
      </p:sp>
    </p:spTree>
    <p:extLst>
      <p:ext uri="{BB962C8B-B14F-4D97-AF65-F5344CB8AC3E}">
        <p14:creationId xmlns:p14="http://schemas.microsoft.com/office/powerpoint/2010/main" val="3114764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owH_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p:spPr>
        <p:txBody>
          <a:bodyPr anchor="t"/>
          <a:lstStyle>
            <a:lvl1pPr>
              <a:defRPr sz="3200" baseline="0"/>
            </a:lvl1pPr>
          </a:lstStyle>
          <a:p>
            <a:r>
              <a:rPr lang="en-US" dirty="0"/>
              <a:t>Slide title here</a:t>
            </a:r>
          </a:p>
        </p:txBody>
      </p:sp>
      <p:sp>
        <p:nvSpPr>
          <p:cNvPr id="3" name="Content Placeholder 2"/>
          <p:cNvSpPr>
            <a:spLocks noGrp="1"/>
          </p:cNvSpPr>
          <p:nvPr>
            <p:ph idx="1" hasCustomPrompt="1"/>
          </p:nvPr>
        </p:nvSpPr>
        <p:spPr>
          <a:xfrm>
            <a:off x="5183188" y="457201"/>
            <a:ext cx="5704945" cy="5403850"/>
          </a:xfrm>
        </p:spPr>
        <p:txBody>
          <a:bodyPr/>
          <a:lstStyle>
            <a:lvl1pPr>
              <a:defRPr sz="3200"/>
            </a:lvl1pPr>
            <a:lvl2pPr>
              <a:defRPr sz="2800">
                <a:solidFill>
                  <a:srgbClr val="512C1D"/>
                </a:solidFill>
              </a:defRPr>
            </a:lvl2pPr>
            <a:lvl3pPr>
              <a:defRPr sz="2400">
                <a:solidFill>
                  <a:srgbClr val="512C1D"/>
                </a:solidFill>
              </a:defRPr>
            </a:lvl3pPr>
            <a:lvl4pPr>
              <a:defRPr sz="2000">
                <a:solidFill>
                  <a:srgbClr val="512C1D"/>
                </a:solidFill>
              </a:defRPr>
            </a:lvl4pPr>
            <a:lvl5pPr>
              <a:defRPr sz="2000">
                <a:solidFill>
                  <a:srgbClr val="512C1D"/>
                </a:solidFill>
              </a:defRPr>
            </a:lvl5pPr>
            <a:lvl6pPr>
              <a:defRPr sz="2000"/>
            </a:lvl6pPr>
            <a:lvl7pPr>
              <a:defRPr sz="2000"/>
            </a:lvl7pPr>
            <a:lvl8pPr>
              <a:defRPr sz="2000"/>
            </a:lvl8pPr>
            <a:lvl9pPr>
              <a:defRPr sz="2000"/>
            </a:lvl9pPr>
          </a:lstStyle>
          <a:p>
            <a:pPr lvl="0"/>
            <a:r>
              <a:rPr lang="en-US" dirty="0"/>
              <a:t>Content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Content here</a:t>
            </a:r>
          </a:p>
        </p:txBody>
      </p:sp>
      <p:sp>
        <p:nvSpPr>
          <p:cNvPr id="6" name="Slide Number Placeholder 5">
            <a:extLst>
              <a:ext uri="{FF2B5EF4-FFF2-40B4-BE49-F238E27FC236}">
                <a16:creationId xmlns:a16="http://schemas.microsoft.com/office/drawing/2014/main" id="{3CCBBE92-9B41-4093-B300-9390EE055D0B}"/>
              </a:ext>
            </a:extLst>
          </p:cNvPr>
          <p:cNvSpPr>
            <a:spLocks noGrp="1"/>
          </p:cNvSpPr>
          <p:nvPr>
            <p:ph type="sldNum" sz="quarter" idx="4"/>
          </p:nvPr>
        </p:nvSpPr>
        <p:spPr>
          <a:xfrm>
            <a:off x="445477" y="6321180"/>
            <a:ext cx="404446" cy="136525"/>
          </a:xfrm>
          <a:prstGeom prst="rect">
            <a:avLst/>
          </a:prstGeom>
        </p:spPr>
        <p:txBody>
          <a:bodyPr vert="horz" lIns="91440" tIns="45720" rIns="91440" bIns="45720" rtlCol="0" anchor="ctr"/>
          <a:lstStyle>
            <a:lvl1pPr algn="r">
              <a:defRPr sz="1200">
                <a:solidFill>
                  <a:srgbClr val="512C1D"/>
                </a:solidFill>
              </a:defRPr>
            </a:lvl1pPr>
          </a:lstStyle>
          <a:p>
            <a:fld id="{F7F0EDEB-4691-4E2B-ADAE-6E10CEA0B273}" type="slidenum">
              <a:rPr lang="en-US" smtClean="0"/>
              <a:pPr/>
              <a:t>‹#›</a:t>
            </a:fld>
            <a:endParaRPr lang="en-US" dirty="0"/>
          </a:p>
        </p:txBody>
      </p:sp>
    </p:spTree>
    <p:extLst>
      <p:ext uri="{BB962C8B-B14F-4D97-AF65-F5344CB8AC3E}">
        <p14:creationId xmlns:p14="http://schemas.microsoft.com/office/powerpoint/2010/main" val="398028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owH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p:spPr>
        <p:txBody>
          <a:bodyPr anchor="t"/>
          <a:lstStyle>
            <a:lvl1pPr>
              <a:defRPr sz="3200"/>
            </a:lvl1pPr>
          </a:lstStyle>
          <a:p>
            <a:r>
              <a:rPr lang="en-US" dirty="0"/>
              <a:t>Slide title here</a:t>
            </a:r>
          </a:p>
        </p:txBody>
      </p:sp>
      <p:sp>
        <p:nvSpPr>
          <p:cNvPr id="3" name="Picture Placeholder 2"/>
          <p:cNvSpPr>
            <a:spLocks noGrp="1"/>
          </p:cNvSpPr>
          <p:nvPr>
            <p:ph type="pic" idx="1"/>
          </p:nvPr>
        </p:nvSpPr>
        <p:spPr>
          <a:xfrm>
            <a:off x="5183188" y="457201"/>
            <a:ext cx="5704945"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Content here</a:t>
            </a:r>
          </a:p>
        </p:txBody>
      </p:sp>
      <p:sp>
        <p:nvSpPr>
          <p:cNvPr id="6" name="Slide Number Placeholder 5">
            <a:extLst>
              <a:ext uri="{FF2B5EF4-FFF2-40B4-BE49-F238E27FC236}">
                <a16:creationId xmlns:a16="http://schemas.microsoft.com/office/drawing/2014/main" id="{E196A394-63FA-4A9A-B001-DBEC3F094DF0}"/>
              </a:ext>
            </a:extLst>
          </p:cNvPr>
          <p:cNvSpPr>
            <a:spLocks noGrp="1"/>
          </p:cNvSpPr>
          <p:nvPr>
            <p:ph type="sldNum" sz="quarter" idx="4"/>
          </p:nvPr>
        </p:nvSpPr>
        <p:spPr>
          <a:xfrm>
            <a:off x="445477" y="6321180"/>
            <a:ext cx="404446" cy="136525"/>
          </a:xfrm>
          <a:prstGeom prst="rect">
            <a:avLst/>
          </a:prstGeom>
        </p:spPr>
        <p:txBody>
          <a:bodyPr vert="horz" lIns="91440" tIns="45720" rIns="91440" bIns="45720" rtlCol="0" anchor="ctr"/>
          <a:lstStyle>
            <a:lvl1pPr algn="r">
              <a:defRPr sz="1200">
                <a:solidFill>
                  <a:srgbClr val="512C1D"/>
                </a:solidFill>
              </a:defRPr>
            </a:lvl1pPr>
          </a:lstStyle>
          <a:p>
            <a:fld id="{F7F0EDEB-4691-4E2B-ADAE-6E10CEA0B273}" type="slidenum">
              <a:rPr lang="en-US" smtClean="0"/>
              <a:pPr/>
              <a:t>‹#›</a:t>
            </a:fld>
            <a:endParaRPr lang="en-US" dirty="0"/>
          </a:p>
        </p:txBody>
      </p:sp>
    </p:spTree>
    <p:extLst>
      <p:ext uri="{BB962C8B-B14F-4D97-AF65-F5344CB8AC3E}">
        <p14:creationId xmlns:p14="http://schemas.microsoft.com/office/powerpoint/2010/main" val="161873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21708" y="365125"/>
            <a:ext cx="9632092" cy="1325563"/>
          </a:xfrm>
          <a:prstGeom prst="rect">
            <a:avLst/>
          </a:prstGeom>
        </p:spPr>
        <p:txBody>
          <a:bodyPr vert="horz" lIns="91440" tIns="45720" rIns="91440" bIns="45720" rtlCol="0" anchor="ctr">
            <a:normAutofit/>
          </a:bodyPr>
          <a:lstStyle/>
          <a:p>
            <a:r>
              <a:rPr lang="en-US" dirty="0"/>
              <a:t>Slide title here</a:t>
            </a:r>
          </a:p>
        </p:txBody>
      </p:sp>
      <p:sp>
        <p:nvSpPr>
          <p:cNvPr id="3" name="Text Placeholder 2"/>
          <p:cNvSpPr>
            <a:spLocks noGrp="1"/>
          </p:cNvSpPr>
          <p:nvPr>
            <p:ph type="body" idx="1"/>
          </p:nvPr>
        </p:nvSpPr>
        <p:spPr>
          <a:xfrm>
            <a:off x="1721708" y="1825625"/>
            <a:ext cx="9632092" cy="4351338"/>
          </a:xfrm>
          <a:prstGeom prst="rect">
            <a:avLst/>
          </a:prstGeom>
        </p:spPr>
        <p:txBody>
          <a:bodyPr vert="horz" lIns="91440" tIns="45720" rIns="91440" bIns="45720" rtlCol="0">
            <a:normAutofit/>
          </a:bodyPr>
          <a:lstStyle/>
          <a:p>
            <a:pPr lvl="0"/>
            <a:r>
              <a:rPr lang="en-US" dirty="0"/>
              <a:t>Content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33CA4A21-292F-405C-9F79-54D8F79A84F7}"/>
              </a:ext>
            </a:extLst>
          </p:cNvPr>
          <p:cNvSpPr>
            <a:spLocks noGrp="1"/>
          </p:cNvSpPr>
          <p:nvPr>
            <p:ph type="sldNum" sz="quarter" idx="4"/>
          </p:nvPr>
        </p:nvSpPr>
        <p:spPr>
          <a:xfrm>
            <a:off x="445477" y="6321180"/>
            <a:ext cx="404446" cy="136525"/>
          </a:xfrm>
          <a:prstGeom prst="rect">
            <a:avLst/>
          </a:prstGeom>
        </p:spPr>
        <p:txBody>
          <a:bodyPr vert="horz" lIns="91440" tIns="45720" rIns="91440" bIns="45720" rtlCol="0" anchor="ctr"/>
          <a:lstStyle>
            <a:lvl1pPr algn="r">
              <a:defRPr sz="1200">
                <a:solidFill>
                  <a:srgbClr val="512C1D"/>
                </a:solidFill>
              </a:defRPr>
            </a:lvl1pPr>
          </a:lstStyle>
          <a:p>
            <a:fld id="{F7F0EDEB-4691-4E2B-ADAE-6E10CEA0B273}" type="slidenum">
              <a:rPr lang="en-US" smtClean="0"/>
              <a:pPr/>
              <a:t>‹#›</a:t>
            </a:fld>
            <a:endParaRPr lang="en-US" dirty="0"/>
          </a:p>
        </p:txBody>
      </p:sp>
    </p:spTree>
    <p:extLst>
      <p:ext uri="{BB962C8B-B14F-4D97-AF65-F5344CB8AC3E}">
        <p14:creationId xmlns:p14="http://schemas.microsoft.com/office/powerpoint/2010/main" val="1851456870"/>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6" r:id="rId3"/>
    <p:sldLayoutId id="2147483667" r:id="rId4"/>
    <p:sldLayoutId id="2147483668" r:id="rId5"/>
    <p:sldLayoutId id="2147483669" r:id="rId6"/>
    <p:sldLayoutId id="2147483670" r:id="rId7"/>
    <p:sldLayoutId id="2147483671" r:id="rId8"/>
    <p:sldLayoutId id="214748367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 id="2147483658" r:id="rId22"/>
  </p:sldLayoutIdLst>
  <p:hf sldNum="0" hdr="0" ftr="0" dt="0"/>
  <p:txStyles>
    <p:titleStyle>
      <a:lvl1pPr algn="ctr" defTabSz="914400" rtl="0" eaLnBrk="1" latinLnBrk="0" hangingPunct="1">
        <a:lnSpc>
          <a:spcPct val="90000"/>
        </a:lnSpc>
        <a:spcBef>
          <a:spcPct val="0"/>
        </a:spcBef>
        <a:buNone/>
        <a:defRPr sz="4400" b="1" kern="1200" cap="all" baseline="0">
          <a:solidFill>
            <a:srgbClr val="512C1D"/>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12C1D"/>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12C1D"/>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12C1D"/>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12C1D"/>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12C1D"/>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purchasing</a:t>
            </a:r>
          </a:p>
        </p:txBody>
      </p:sp>
      <p:sp>
        <p:nvSpPr>
          <p:cNvPr id="4" name="Subtitle 3"/>
          <p:cNvSpPr>
            <a:spLocks noGrp="1"/>
          </p:cNvSpPr>
          <p:nvPr>
            <p:ph type="subTitle" idx="1"/>
          </p:nvPr>
        </p:nvSpPr>
        <p:spPr/>
        <p:txBody>
          <a:bodyPr/>
          <a:lstStyle/>
          <a:p>
            <a:r>
              <a:rPr lang="en-US" cap="all" dirty="0"/>
              <a:t>CHAIRMAN’S SEMINAR       AUGUST 2023</a:t>
            </a:r>
            <a:endParaRPr lang="en-US" dirty="0"/>
          </a:p>
        </p:txBody>
      </p:sp>
    </p:spTree>
    <p:extLst>
      <p:ext uri="{BB962C8B-B14F-4D97-AF65-F5344CB8AC3E}">
        <p14:creationId xmlns:p14="http://schemas.microsoft.com/office/powerpoint/2010/main" val="758633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1722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413BE8-0C44-480A-8B10-788E00F89E9B}"/>
              </a:ext>
            </a:extLst>
          </p:cNvPr>
          <p:cNvSpPr>
            <a:spLocks noGrp="1"/>
          </p:cNvSpPr>
          <p:nvPr>
            <p:ph type="title"/>
          </p:nvPr>
        </p:nvSpPr>
        <p:spPr/>
        <p:txBody>
          <a:bodyPr>
            <a:normAutofit/>
          </a:bodyPr>
          <a:lstStyle/>
          <a:p>
            <a:r>
              <a:rPr lang="en-US" sz="4000" dirty="0"/>
              <a:t>CURRENT POLICIES</a:t>
            </a:r>
          </a:p>
        </p:txBody>
      </p:sp>
      <p:sp>
        <p:nvSpPr>
          <p:cNvPr id="4" name="Content Placeholder 3">
            <a:extLst>
              <a:ext uri="{FF2B5EF4-FFF2-40B4-BE49-F238E27FC236}">
                <a16:creationId xmlns:a16="http://schemas.microsoft.com/office/drawing/2014/main" id="{8E67DE82-2427-4E8B-A998-998BB79A1101}"/>
              </a:ext>
            </a:extLst>
          </p:cNvPr>
          <p:cNvSpPr>
            <a:spLocks noGrp="1"/>
          </p:cNvSpPr>
          <p:nvPr>
            <p:ph idx="1"/>
          </p:nvPr>
        </p:nvSpPr>
        <p:spPr>
          <a:xfrm>
            <a:off x="736055" y="1471749"/>
            <a:ext cx="10306413" cy="5021126"/>
          </a:xfrm>
        </p:spPr>
        <p:txBody>
          <a:bodyPr>
            <a:normAutofit/>
          </a:bodyPr>
          <a:lstStyle/>
          <a:p>
            <a:r>
              <a:rPr lang="en-US" sz="2400" dirty="0"/>
              <a:t>Purchases valued more than $5,000 require three “arm’s length” bids.</a:t>
            </a:r>
            <a:endParaRPr lang="en-US" sz="2200" b="1" dirty="0">
              <a:solidFill>
                <a:srgbClr val="FF0000"/>
              </a:solidFill>
            </a:endParaRPr>
          </a:p>
          <a:p>
            <a:r>
              <a:rPr lang="en-US" sz="2400" dirty="0"/>
              <a:t>Bids can be collected by the committee, staff coordinator, or purchasing department.</a:t>
            </a:r>
          </a:p>
          <a:p>
            <a:r>
              <a:rPr lang="en-US" sz="2400" dirty="0"/>
              <a:t>All bids collected must be “apples to apples”</a:t>
            </a:r>
          </a:p>
          <a:p>
            <a:pPr lvl="1"/>
            <a:r>
              <a:rPr lang="en-US" sz="2200" dirty="0"/>
              <a:t>All bid requests must contain the same information such as attendance numbers, special requirements, and specific design requests. </a:t>
            </a:r>
          </a:p>
          <a:p>
            <a:r>
              <a:rPr lang="en-US" sz="2400" dirty="0"/>
              <a:t>All bids require review by the purchasing department.</a:t>
            </a:r>
          </a:p>
          <a:p>
            <a:r>
              <a:rPr lang="en-US" sz="2400" dirty="0"/>
              <a:t>The purchasing department will compile a bid summary for all purchases, the bid summary will be used during the bid approval process.</a:t>
            </a:r>
          </a:p>
          <a:p>
            <a:pPr marL="457200" lvl="1" indent="0">
              <a:buNone/>
            </a:pPr>
            <a:endParaRPr lang="en-US" dirty="0"/>
          </a:p>
        </p:txBody>
      </p:sp>
    </p:spTree>
    <p:extLst>
      <p:ext uri="{BB962C8B-B14F-4D97-AF65-F5344CB8AC3E}">
        <p14:creationId xmlns:p14="http://schemas.microsoft.com/office/powerpoint/2010/main" val="3102657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413BE8-0C44-480A-8B10-788E00F89E9B}"/>
              </a:ext>
            </a:extLst>
          </p:cNvPr>
          <p:cNvSpPr>
            <a:spLocks noGrp="1"/>
          </p:cNvSpPr>
          <p:nvPr>
            <p:ph type="title"/>
          </p:nvPr>
        </p:nvSpPr>
        <p:spPr/>
        <p:txBody>
          <a:bodyPr>
            <a:normAutofit/>
          </a:bodyPr>
          <a:lstStyle/>
          <a:p>
            <a:r>
              <a:rPr lang="en-US" sz="4000" dirty="0"/>
              <a:t>CURRENT POLICIES</a:t>
            </a:r>
          </a:p>
        </p:txBody>
      </p:sp>
      <p:sp>
        <p:nvSpPr>
          <p:cNvPr id="4" name="Content Placeholder 3">
            <a:extLst>
              <a:ext uri="{FF2B5EF4-FFF2-40B4-BE49-F238E27FC236}">
                <a16:creationId xmlns:a16="http://schemas.microsoft.com/office/drawing/2014/main" id="{8E67DE82-2427-4E8B-A998-998BB79A1101}"/>
              </a:ext>
            </a:extLst>
          </p:cNvPr>
          <p:cNvSpPr>
            <a:spLocks noGrp="1"/>
          </p:cNvSpPr>
          <p:nvPr>
            <p:ph idx="1"/>
          </p:nvPr>
        </p:nvSpPr>
        <p:spPr>
          <a:xfrm>
            <a:off x="736056" y="1428206"/>
            <a:ext cx="9632092" cy="4748757"/>
          </a:xfrm>
        </p:spPr>
        <p:txBody>
          <a:bodyPr>
            <a:normAutofit/>
          </a:bodyPr>
          <a:lstStyle/>
          <a:p>
            <a:r>
              <a:rPr lang="en-US" sz="2400" dirty="0"/>
              <a:t>Purchases valued more than $25,000 require a formal RFP, which will be published on the Rodeo’s website.</a:t>
            </a:r>
          </a:p>
          <a:p>
            <a:r>
              <a:rPr lang="en-US" sz="2400" dirty="0"/>
              <a:t>RFP will be issued by HLSR Purchasing Department.</a:t>
            </a:r>
          </a:p>
          <a:p>
            <a:r>
              <a:rPr lang="en-US" sz="2400" dirty="0"/>
              <a:t>Vendors are to submit their best and final bid on first submission, we do not allow for “beat the price” revised bidding.</a:t>
            </a:r>
          </a:p>
          <a:p>
            <a:r>
              <a:rPr lang="en-US" sz="2400" dirty="0"/>
              <a:t>Bid requests should be kept </a:t>
            </a:r>
            <a:r>
              <a:rPr lang="en-US" sz="2400" dirty="0">
                <a:solidFill>
                  <a:schemeClr val="tx1"/>
                </a:solidFill>
              </a:rPr>
              <a:t>confidential</a:t>
            </a:r>
            <a:r>
              <a:rPr lang="en-US" sz="2400" dirty="0"/>
              <a:t>, do not let vendors know who else is participating in the RFP process.</a:t>
            </a:r>
          </a:p>
          <a:p>
            <a:pPr marL="0" indent="0">
              <a:buNone/>
            </a:pPr>
            <a:endParaRPr lang="en-US" dirty="0"/>
          </a:p>
        </p:txBody>
      </p:sp>
    </p:spTree>
    <p:extLst>
      <p:ext uri="{BB962C8B-B14F-4D97-AF65-F5344CB8AC3E}">
        <p14:creationId xmlns:p14="http://schemas.microsoft.com/office/powerpoint/2010/main" val="2370341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413BE8-0C44-480A-8B10-788E00F89E9B}"/>
              </a:ext>
            </a:extLst>
          </p:cNvPr>
          <p:cNvSpPr>
            <a:spLocks noGrp="1"/>
          </p:cNvSpPr>
          <p:nvPr>
            <p:ph type="title"/>
          </p:nvPr>
        </p:nvSpPr>
        <p:spPr/>
        <p:txBody>
          <a:bodyPr>
            <a:normAutofit/>
          </a:bodyPr>
          <a:lstStyle/>
          <a:p>
            <a:r>
              <a:rPr lang="en-US" sz="4000" dirty="0"/>
              <a:t>Exemptions FROM BID PROCESS</a:t>
            </a:r>
          </a:p>
        </p:txBody>
      </p:sp>
      <p:sp>
        <p:nvSpPr>
          <p:cNvPr id="4" name="Content Placeholder 3">
            <a:extLst>
              <a:ext uri="{FF2B5EF4-FFF2-40B4-BE49-F238E27FC236}">
                <a16:creationId xmlns:a16="http://schemas.microsoft.com/office/drawing/2014/main" id="{8E67DE82-2427-4E8B-A998-998BB79A1101}"/>
              </a:ext>
            </a:extLst>
          </p:cNvPr>
          <p:cNvSpPr>
            <a:spLocks noGrp="1"/>
          </p:cNvSpPr>
          <p:nvPr>
            <p:ph idx="1"/>
          </p:nvPr>
        </p:nvSpPr>
        <p:spPr>
          <a:xfrm>
            <a:off x="736056" y="1428206"/>
            <a:ext cx="9632092" cy="4748757"/>
          </a:xfrm>
        </p:spPr>
        <p:txBody>
          <a:bodyPr>
            <a:normAutofit/>
          </a:bodyPr>
          <a:lstStyle/>
          <a:p>
            <a:pPr marL="0" marR="0" indent="0">
              <a:spcBef>
                <a:spcPts val="0"/>
              </a:spcBef>
              <a:spcAft>
                <a:spcPts val="0"/>
              </a:spcAft>
              <a:buNone/>
            </a:pPr>
            <a:r>
              <a:rPr lang="en-US"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Some purchases may be exempt from the formal bid process. The Show reserves the final decision on what items will be exempt. These include, but are not limited to, the following: </a:t>
            </a:r>
          </a:p>
          <a:p>
            <a:pPr marL="0" marR="0" indent="0">
              <a:spcBef>
                <a:spcPts val="0"/>
              </a:spcBef>
              <a:spcAft>
                <a:spcPts val="0"/>
              </a:spcAft>
              <a:buNone/>
            </a:pPr>
            <a:endParaRPr lang="en-US" sz="2000" dirty="0">
              <a:solidFill>
                <a:srgbClr val="000000"/>
              </a:solidFill>
              <a:effectLst/>
              <a:latin typeface="CG Times"/>
              <a:ea typeface="Calibri" panose="020F0502020204030204" pitchFamily="34" charset="0"/>
              <a:cs typeface="Times New Roman" panose="02020603050405020304" pitchFamily="18" charset="0"/>
            </a:endParaRPr>
          </a:p>
          <a:p>
            <a:pPr marL="342900" marR="5715" lvl="0" indent="-342900" fontAlgn="ctr">
              <a:lnSpc>
                <a:spcPct val="115000"/>
              </a:lnSpc>
              <a:spcBef>
                <a:spcPts val="0"/>
              </a:spcBef>
              <a:spcAft>
                <a:spcPts val="0"/>
              </a:spcAft>
              <a:buFont typeface="Symbol" panose="05050102010706020507" pitchFamily="18" charset="2"/>
              <a:buChar char=""/>
            </a:pPr>
            <a:r>
              <a:rPr lang="en-US" sz="2000" dirty="0">
                <a:solidFill>
                  <a:srgbClr val="000000"/>
                </a:solidFill>
                <a:effectLst/>
                <a:latin typeface="Arial" panose="020B0604020202020204" pitchFamily="34" charset="0"/>
                <a:ea typeface="Calibri" panose="020F0502020204030204" pitchFamily="34" charset="0"/>
              </a:rPr>
              <a:t>Certain Entertainment – All entertainment contracts for headline acts are negotiated and processed through the Sports and Entertainment Department.</a:t>
            </a:r>
            <a:endParaRPr lang="en-US" sz="2000" dirty="0">
              <a:solidFill>
                <a:srgbClr val="000000"/>
              </a:solidFill>
              <a:effectLst/>
              <a:latin typeface="Times New Roman" panose="02020603050405020304" pitchFamily="18" charset="0"/>
              <a:ea typeface="Calibri" panose="020F0502020204030204" pitchFamily="34" charset="0"/>
            </a:endParaRPr>
          </a:p>
          <a:p>
            <a:pPr marL="342900" marR="5715" lvl="0" indent="-342900" fontAlgn="ctr">
              <a:lnSpc>
                <a:spcPct val="115000"/>
              </a:lnSpc>
              <a:spcBef>
                <a:spcPts val="0"/>
              </a:spcBef>
              <a:spcAft>
                <a:spcPts val="0"/>
              </a:spcAft>
              <a:buFont typeface="Symbol" panose="05050102010706020507" pitchFamily="18" charset="2"/>
              <a:buChar char=""/>
            </a:pPr>
            <a:r>
              <a:rPr lang="en-US" sz="2000" dirty="0">
                <a:solidFill>
                  <a:srgbClr val="000000"/>
                </a:solidFill>
                <a:effectLst/>
                <a:latin typeface="Arial" panose="020B0604020202020204" pitchFamily="34" charset="0"/>
                <a:ea typeface="Calibri" panose="020F0502020204030204" pitchFamily="34" charset="0"/>
              </a:rPr>
              <a:t>Sole Source – Items or services that are considered specialized, unique, or proprietary in nature.  This also includes venue rentals.</a:t>
            </a:r>
            <a:endParaRPr lang="en-US" sz="2000" dirty="0">
              <a:solidFill>
                <a:srgbClr val="000000"/>
              </a:solidFill>
              <a:effectLst/>
              <a:latin typeface="Times New Roman" panose="02020603050405020304" pitchFamily="18" charset="0"/>
              <a:ea typeface="Calibri" panose="020F0502020204030204" pitchFamily="34" charset="0"/>
            </a:endParaRPr>
          </a:p>
          <a:p>
            <a:pPr marL="342900" marR="5715" lvl="0" indent="-342900" fontAlgn="ctr">
              <a:lnSpc>
                <a:spcPct val="115000"/>
              </a:lnSpc>
              <a:spcBef>
                <a:spcPts val="0"/>
              </a:spcBef>
              <a:spcAft>
                <a:spcPts val="0"/>
              </a:spcAft>
              <a:buFont typeface="Symbol" panose="05050102010706020507" pitchFamily="18" charset="2"/>
              <a:buChar char=""/>
            </a:pPr>
            <a:r>
              <a:rPr lang="en-US" sz="2000" dirty="0">
                <a:solidFill>
                  <a:srgbClr val="000000"/>
                </a:solidFill>
                <a:effectLst/>
                <a:latin typeface="Arial" panose="020B0604020202020204" pitchFamily="34" charset="0"/>
                <a:ea typeface="Calibri" panose="020F0502020204030204" pitchFamily="34" charset="0"/>
              </a:rPr>
              <a:t>Calamity – Purchases necessary in emergency situations for the Show to proceed or to preserve its property.</a:t>
            </a:r>
            <a:endParaRPr lang="en-US" sz="2000" dirty="0">
              <a:solidFill>
                <a:srgbClr val="000000"/>
              </a:solidFill>
              <a:effectLst/>
              <a:latin typeface="Times New Roman" panose="02020603050405020304" pitchFamily="18" charset="0"/>
              <a:ea typeface="Calibri" panose="020F0502020204030204" pitchFamily="34" charset="0"/>
            </a:endParaRPr>
          </a:p>
          <a:p>
            <a:pPr marL="342900" marR="5715" lvl="0" indent="-342900" fontAlgn="ctr">
              <a:lnSpc>
                <a:spcPct val="115000"/>
              </a:lnSpc>
              <a:spcBef>
                <a:spcPts val="0"/>
              </a:spcBef>
              <a:spcAft>
                <a:spcPts val="0"/>
              </a:spcAft>
              <a:buFont typeface="Symbol" panose="05050102010706020507" pitchFamily="18" charset="2"/>
              <a:buChar char=""/>
            </a:pPr>
            <a:r>
              <a:rPr lang="en-US" sz="2000" dirty="0">
                <a:solidFill>
                  <a:srgbClr val="000000"/>
                </a:solidFill>
                <a:effectLst/>
                <a:latin typeface="Arial" panose="020B0604020202020204" pitchFamily="34" charset="0"/>
                <a:ea typeface="Calibri" panose="020F0502020204030204" pitchFamily="34" charset="0"/>
              </a:rPr>
              <a:t>Health and Safety – Items necessary to preserve or protect the public health or safety of the Show’s committeemen, staff, exhibitors, vendors, attendees, etc.</a:t>
            </a:r>
            <a:endParaRPr lang="en-US" sz="2000" dirty="0">
              <a:solidFill>
                <a:srgbClr val="000000"/>
              </a:solidFill>
              <a:effectLst/>
              <a:latin typeface="Times New Roman" panose="02020603050405020304" pitchFamily="18" charset="0"/>
              <a:ea typeface="Calibri" panose="020F0502020204030204" pitchFamily="34" charset="0"/>
            </a:endParaRPr>
          </a:p>
          <a:p>
            <a:pPr marL="342900" marR="5715" lvl="0" indent="-342900" fontAlgn="ctr">
              <a:lnSpc>
                <a:spcPct val="115000"/>
              </a:lnSpc>
              <a:spcBef>
                <a:spcPts val="0"/>
              </a:spcBef>
              <a:spcAft>
                <a:spcPts val="0"/>
              </a:spcAft>
              <a:buFont typeface="Symbol" panose="05050102010706020507" pitchFamily="18" charset="2"/>
              <a:buChar char=""/>
            </a:pPr>
            <a:r>
              <a:rPr lang="en-US" sz="2000" dirty="0">
                <a:solidFill>
                  <a:srgbClr val="000000"/>
                </a:solidFill>
                <a:effectLst/>
                <a:latin typeface="Arial" panose="020B0604020202020204" pitchFamily="34" charset="0"/>
                <a:ea typeface="Calibri" panose="020F0502020204030204" pitchFamily="34" charset="0"/>
              </a:rPr>
              <a:t>Operating Supplies – Items consumed during normal operations such as office supplies, paper products, lumber, and shop supplies.</a:t>
            </a:r>
            <a:endParaRPr lang="en-US" sz="2000" dirty="0">
              <a:solidFill>
                <a:srgbClr val="000000"/>
              </a:solidFill>
              <a:effectLst/>
              <a:latin typeface="Times New Roman" panose="02020603050405020304" pitchFamily="18" charset="0"/>
              <a:ea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4063624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3D9CA-A4CE-4E24-A229-787F6276E961}"/>
              </a:ext>
            </a:extLst>
          </p:cNvPr>
          <p:cNvSpPr>
            <a:spLocks noGrp="1"/>
          </p:cNvSpPr>
          <p:nvPr>
            <p:ph type="title"/>
          </p:nvPr>
        </p:nvSpPr>
        <p:spPr/>
        <p:txBody>
          <a:bodyPr>
            <a:normAutofit/>
          </a:bodyPr>
          <a:lstStyle/>
          <a:p>
            <a:r>
              <a:rPr lang="en-US" sz="3600" dirty="0"/>
              <a:t>Vendor selection &amp; BID APPROVAL</a:t>
            </a:r>
          </a:p>
        </p:txBody>
      </p:sp>
      <p:sp>
        <p:nvSpPr>
          <p:cNvPr id="3" name="Content Placeholder 2">
            <a:extLst>
              <a:ext uri="{FF2B5EF4-FFF2-40B4-BE49-F238E27FC236}">
                <a16:creationId xmlns:a16="http://schemas.microsoft.com/office/drawing/2014/main" id="{CF1432F8-DF80-4394-A118-0A6D22AD7462}"/>
              </a:ext>
            </a:extLst>
          </p:cNvPr>
          <p:cNvSpPr>
            <a:spLocks noGrp="1"/>
          </p:cNvSpPr>
          <p:nvPr>
            <p:ph idx="1"/>
          </p:nvPr>
        </p:nvSpPr>
        <p:spPr>
          <a:xfrm>
            <a:off x="736056" y="1463040"/>
            <a:ext cx="9905818" cy="4937760"/>
          </a:xfrm>
        </p:spPr>
        <p:txBody>
          <a:bodyPr>
            <a:normAutofit/>
          </a:bodyPr>
          <a:lstStyle/>
          <a:p>
            <a:r>
              <a:rPr lang="en-US" sz="2400" dirty="0"/>
              <a:t>The purchasing department will review all bid submissions to ensure accuracy and equitability.</a:t>
            </a:r>
          </a:p>
          <a:p>
            <a:r>
              <a:rPr lang="en-US" sz="2400" dirty="0"/>
              <a:t>Justification will need to be provided for any vendor selected who has not presented the lowest bid.</a:t>
            </a:r>
          </a:p>
          <a:p>
            <a:pPr lvl="1"/>
            <a:r>
              <a:rPr lang="en-US" sz="2200" dirty="0"/>
              <a:t>Quality, vendor trust, ability to meet timelines, etc. should all be considered when evaluating bids. </a:t>
            </a:r>
          </a:p>
          <a:p>
            <a:r>
              <a:rPr lang="en-US" sz="2400" dirty="0"/>
              <a:t>All bids will be approved by the purchasing department, the Chief of the applicable department, and the Rodeo CEO, if over $50,000. </a:t>
            </a:r>
          </a:p>
          <a:p>
            <a:r>
              <a:rPr lang="en-US" sz="2400" dirty="0"/>
              <a:t>Please take into consideration the approval process when constructing your bid timeline. </a:t>
            </a:r>
          </a:p>
          <a:p>
            <a:pPr lvl="1"/>
            <a:r>
              <a:rPr lang="en-US" sz="2200" dirty="0"/>
              <a:t>Approval can take up to a month depending on the level of approval needed.</a:t>
            </a:r>
          </a:p>
          <a:p>
            <a:endParaRPr lang="en-US" sz="2600" dirty="0"/>
          </a:p>
          <a:p>
            <a:endParaRPr lang="en-US" sz="2600" dirty="0"/>
          </a:p>
          <a:p>
            <a:pPr marL="0" indent="0">
              <a:buNone/>
            </a:pPr>
            <a:endParaRPr lang="en-US" sz="2400" dirty="0"/>
          </a:p>
          <a:p>
            <a:pPr marL="0" indent="0">
              <a:buNone/>
            </a:pPr>
            <a:endParaRPr lang="en-US" sz="2400" dirty="0"/>
          </a:p>
        </p:txBody>
      </p:sp>
    </p:spTree>
    <p:extLst>
      <p:ext uri="{BB962C8B-B14F-4D97-AF65-F5344CB8AC3E}">
        <p14:creationId xmlns:p14="http://schemas.microsoft.com/office/powerpoint/2010/main" val="2827694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3D9CA-A4CE-4E24-A229-787F6276E961}"/>
              </a:ext>
            </a:extLst>
          </p:cNvPr>
          <p:cNvSpPr>
            <a:spLocks noGrp="1"/>
          </p:cNvSpPr>
          <p:nvPr>
            <p:ph type="title"/>
          </p:nvPr>
        </p:nvSpPr>
        <p:spPr/>
        <p:txBody>
          <a:bodyPr>
            <a:normAutofit/>
          </a:bodyPr>
          <a:lstStyle/>
          <a:p>
            <a:r>
              <a:rPr lang="en-US" sz="4000" dirty="0"/>
              <a:t>SPECIAL APPROVAL</a:t>
            </a:r>
          </a:p>
        </p:txBody>
      </p:sp>
      <p:sp>
        <p:nvSpPr>
          <p:cNvPr id="3" name="Content Placeholder 2">
            <a:extLst>
              <a:ext uri="{FF2B5EF4-FFF2-40B4-BE49-F238E27FC236}">
                <a16:creationId xmlns:a16="http://schemas.microsoft.com/office/drawing/2014/main" id="{CF1432F8-DF80-4394-A118-0A6D22AD7462}"/>
              </a:ext>
            </a:extLst>
          </p:cNvPr>
          <p:cNvSpPr>
            <a:spLocks noGrp="1"/>
          </p:cNvSpPr>
          <p:nvPr>
            <p:ph idx="1"/>
          </p:nvPr>
        </p:nvSpPr>
        <p:spPr>
          <a:xfrm>
            <a:off x="736056" y="1445623"/>
            <a:ext cx="9632092" cy="4731340"/>
          </a:xfrm>
        </p:spPr>
        <p:txBody>
          <a:bodyPr>
            <a:normAutofit/>
          </a:bodyPr>
          <a:lstStyle/>
          <a:p>
            <a:r>
              <a:rPr lang="en-US" sz="2400" dirty="0">
                <a:solidFill>
                  <a:schemeClr val="tx1"/>
                </a:solidFill>
              </a:rPr>
              <a:t>In accordance with the Rodeo's by-laws</a:t>
            </a:r>
            <a:r>
              <a:rPr lang="en-US" sz="2400" dirty="0"/>
              <a:t>, all transactions with members of the Rodeo’s Board of Director’s require Executive Committee approval.</a:t>
            </a:r>
          </a:p>
          <a:p>
            <a:r>
              <a:rPr lang="en-US" sz="2400" dirty="0"/>
              <a:t>If a member of your committee’s hierarchy is the owner or operator of the winning vendor, three bids are required regardless of the transaction amount. </a:t>
            </a:r>
          </a:p>
          <a:p>
            <a:pPr lvl="1"/>
            <a:r>
              <a:rPr lang="en-US" sz="2200" dirty="0"/>
              <a:t>This is to ensure the integrity of the Rodeo’s “Arms Length” bid process.</a:t>
            </a:r>
          </a:p>
          <a:p>
            <a:r>
              <a:rPr lang="en-US" sz="2400" dirty="0"/>
              <a:t>All </a:t>
            </a:r>
            <a:r>
              <a:rPr lang="en-US" sz="2400" dirty="0">
                <a:solidFill>
                  <a:schemeClr val="tx1"/>
                </a:solidFill>
              </a:rPr>
              <a:t>multi-year awards or bids over $200,000 </a:t>
            </a:r>
            <a:r>
              <a:rPr lang="en-US" sz="2400" dirty="0"/>
              <a:t>require Executive Committee approval.</a:t>
            </a:r>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1407949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3D9CA-A4CE-4E24-A229-787F6276E961}"/>
              </a:ext>
            </a:extLst>
          </p:cNvPr>
          <p:cNvSpPr>
            <a:spLocks noGrp="1"/>
          </p:cNvSpPr>
          <p:nvPr>
            <p:ph type="title"/>
          </p:nvPr>
        </p:nvSpPr>
        <p:spPr/>
        <p:txBody>
          <a:bodyPr>
            <a:normAutofit/>
          </a:bodyPr>
          <a:lstStyle/>
          <a:p>
            <a:r>
              <a:rPr lang="en-US" sz="4000" dirty="0"/>
              <a:t>Vendor notification</a:t>
            </a:r>
          </a:p>
        </p:txBody>
      </p:sp>
      <p:sp>
        <p:nvSpPr>
          <p:cNvPr id="3" name="Content Placeholder 2">
            <a:extLst>
              <a:ext uri="{FF2B5EF4-FFF2-40B4-BE49-F238E27FC236}">
                <a16:creationId xmlns:a16="http://schemas.microsoft.com/office/drawing/2014/main" id="{CF1432F8-DF80-4394-A118-0A6D22AD7462}"/>
              </a:ext>
            </a:extLst>
          </p:cNvPr>
          <p:cNvSpPr>
            <a:spLocks noGrp="1"/>
          </p:cNvSpPr>
          <p:nvPr>
            <p:ph idx="1"/>
          </p:nvPr>
        </p:nvSpPr>
        <p:spPr/>
        <p:txBody>
          <a:bodyPr>
            <a:normAutofit/>
          </a:bodyPr>
          <a:lstStyle/>
          <a:p>
            <a:r>
              <a:rPr lang="en-US" sz="2400" dirty="0"/>
              <a:t>For bids collected by committees, vendor notifications (for both winning and losing bids) are the responsibility of the committee. </a:t>
            </a:r>
          </a:p>
          <a:p>
            <a:pPr lvl="1"/>
            <a:r>
              <a:rPr lang="en-US" sz="2200" dirty="0"/>
              <a:t>The purchasing department can supply wording and email templates if requested. </a:t>
            </a:r>
          </a:p>
          <a:p>
            <a:r>
              <a:rPr lang="en-US" sz="2400" dirty="0"/>
              <a:t>The purchasing department will notify all vendors for bids received through the formal RFP process. </a:t>
            </a:r>
          </a:p>
          <a:p>
            <a:r>
              <a:rPr lang="en-US" sz="2400" dirty="0"/>
              <a:t>Never share specifics about a winning bid with another vendor. </a:t>
            </a:r>
          </a:p>
          <a:p>
            <a:pPr lvl="1"/>
            <a:r>
              <a:rPr lang="en-US" sz="2200" dirty="0"/>
              <a:t>If a losing vendor asks for bid feedback, please coordinate communication with the purchasing department. </a:t>
            </a:r>
          </a:p>
          <a:p>
            <a:endParaRPr lang="en-US" dirty="0"/>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3403071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3D9CA-A4CE-4E24-A229-787F6276E961}"/>
              </a:ext>
            </a:extLst>
          </p:cNvPr>
          <p:cNvSpPr>
            <a:spLocks noGrp="1"/>
          </p:cNvSpPr>
          <p:nvPr>
            <p:ph type="title"/>
          </p:nvPr>
        </p:nvSpPr>
        <p:spPr/>
        <p:txBody>
          <a:bodyPr>
            <a:normAutofit/>
          </a:bodyPr>
          <a:lstStyle/>
          <a:p>
            <a:r>
              <a:rPr lang="en-US" sz="4000" dirty="0"/>
              <a:t>LICENSED VENDORS</a:t>
            </a:r>
          </a:p>
        </p:txBody>
      </p:sp>
      <p:sp>
        <p:nvSpPr>
          <p:cNvPr id="3" name="Content Placeholder 2">
            <a:extLst>
              <a:ext uri="{FF2B5EF4-FFF2-40B4-BE49-F238E27FC236}">
                <a16:creationId xmlns:a16="http://schemas.microsoft.com/office/drawing/2014/main" id="{CF1432F8-DF80-4394-A118-0A6D22AD7462}"/>
              </a:ext>
            </a:extLst>
          </p:cNvPr>
          <p:cNvSpPr>
            <a:spLocks noGrp="1"/>
          </p:cNvSpPr>
          <p:nvPr>
            <p:ph idx="1"/>
          </p:nvPr>
        </p:nvSpPr>
        <p:spPr>
          <a:xfrm>
            <a:off x="736056" y="1384201"/>
            <a:ext cx="9632092" cy="4351338"/>
          </a:xfrm>
        </p:spPr>
        <p:txBody>
          <a:bodyPr>
            <a:normAutofit/>
          </a:bodyPr>
          <a:lstStyle/>
          <a:p>
            <a:pPr algn="l" rtl="0" fontAlgn="base">
              <a:buFont typeface="Arial" panose="020B0604020202020204" pitchFamily="34" charset="0"/>
              <a:buChar char="•"/>
            </a:pPr>
            <a:r>
              <a:rPr lang="en-US" sz="2400" b="0" i="0" u="none" strike="noStrike" dirty="0">
                <a:solidFill>
                  <a:srgbClr val="512C1D"/>
                </a:solidFill>
                <a:effectLst/>
                <a:latin typeface="Arial" panose="020B0604020202020204" pitchFamily="34" charset="0"/>
              </a:rPr>
              <a:t>Committee merchandise must be produced by one of the Show’s Licensed Vendors</a:t>
            </a:r>
            <a:r>
              <a:rPr lang="en-US" sz="2400" b="0" i="0" dirty="0">
                <a:solidFill>
                  <a:srgbClr val="000000"/>
                </a:solidFill>
                <a:effectLst/>
                <a:latin typeface="Arial" panose="020B0604020202020204" pitchFamily="34" charset="0"/>
              </a:rPr>
              <a:t>​.</a:t>
            </a:r>
          </a:p>
          <a:p>
            <a:pPr algn="l" rtl="0" fontAlgn="base">
              <a:buFont typeface="Arial" panose="020B0604020202020204" pitchFamily="34" charset="0"/>
              <a:buChar char="•"/>
            </a:pPr>
            <a:r>
              <a:rPr lang="en-US" sz="2400" b="0" i="0" u="none" strike="noStrike" dirty="0">
                <a:solidFill>
                  <a:srgbClr val="512C1D"/>
                </a:solidFill>
                <a:effectLst/>
                <a:latin typeface="Arial" panose="020B0604020202020204" pitchFamily="34" charset="0"/>
              </a:rPr>
              <a:t>The current list of Licensed Vendors is accessible in the Membership Login portal at rodeohouston.com </a:t>
            </a:r>
            <a:r>
              <a:rPr lang="en-US" sz="2400" b="0" i="0" dirty="0">
                <a:solidFill>
                  <a:srgbClr val="000000"/>
                </a:solidFill>
                <a:effectLst/>
                <a:latin typeface="Arial" panose="020B0604020202020204" pitchFamily="34" charset="0"/>
              </a:rPr>
              <a:t>​</a:t>
            </a:r>
          </a:p>
          <a:p>
            <a:pPr marL="0" indent="0" algn="l" rtl="0" fontAlgn="base">
              <a:buNone/>
            </a:pPr>
            <a:r>
              <a:rPr lang="en-US" sz="2400" dirty="0">
                <a:latin typeface="Arial" panose="020B0604020202020204" pitchFamily="34" charset="0"/>
              </a:rPr>
              <a:t> </a:t>
            </a:r>
            <a:r>
              <a:rPr lang="en-US" sz="2400" b="0" i="0" u="none" strike="noStrike" dirty="0">
                <a:solidFill>
                  <a:srgbClr val="512C1D"/>
                </a:solidFill>
                <a:effectLst/>
                <a:latin typeface="Arial" panose="020B0604020202020204" pitchFamily="34" charset="0"/>
              </a:rPr>
              <a:t>  </a:t>
            </a:r>
            <a:endParaRPr lang="en-US" sz="2400" dirty="0"/>
          </a:p>
          <a:p>
            <a:endParaRPr lang="en-US" dirty="0"/>
          </a:p>
          <a:p>
            <a:pPr marL="0" indent="0">
              <a:buNone/>
            </a:pPr>
            <a:endParaRPr lang="en-US" dirty="0"/>
          </a:p>
          <a:p>
            <a:pPr marL="0" indent="0">
              <a:buNone/>
            </a:pPr>
            <a:endParaRPr lang="en-US" dirty="0"/>
          </a:p>
        </p:txBody>
      </p:sp>
      <p:pic>
        <p:nvPicPr>
          <p:cNvPr id="4" name="Picture 3">
            <a:extLst>
              <a:ext uri="{FF2B5EF4-FFF2-40B4-BE49-F238E27FC236}">
                <a16:creationId xmlns:a16="http://schemas.microsoft.com/office/drawing/2014/main" id="{05535DED-FE8B-4978-9A28-5268ECAE17DC}"/>
              </a:ext>
            </a:extLst>
          </p:cNvPr>
          <p:cNvPicPr>
            <a:picLocks noChangeAspect="1"/>
          </p:cNvPicPr>
          <p:nvPr/>
        </p:nvPicPr>
        <p:blipFill>
          <a:blip r:embed="rId2"/>
          <a:stretch>
            <a:fillRect/>
          </a:stretch>
        </p:blipFill>
        <p:spPr>
          <a:xfrm>
            <a:off x="3636051" y="3144878"/>
            <a:ext cx="4919898" cy="2700762"/>
          </a:xfrm>
          <a:prstGeom prst="rect">
            <a:avLst/>
          </a:prstGeom>
        </p:spPr>
      </p:pic>
    </p:spTree>
    <p:extLst>
      <p:ext uri="{BB962C8B-B14F-4D97-AF65-F5344CB8AC3E}">
        <p14:creationId xmlns:p14="http://schemas.microsoft.com/office/powerpoint/2010/main" val="1155979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3D9CA-A4CE-4E24-A229-787F6276E961}"/>
              </a:ext>
            </a:extLst>
          </p:cNvPr>
          <p:cNvSpPr>
            <a:spLocks noGrp="1"/>
          </p:cNvSpPr>
          <p:nvPr>
            <p:ph type="title"/>
          </p:nvPr>
        </p:nvSpPr>
        <p:spPr/>
        <p:txBody>
          <a:bodyPr>
            <a:normAutofit/>
          </a:bodyPr>
          <a:lstStyle/>
          <a:p>
            <a:r>
              <a:rPr lang="en-US" sz="4000" dirty="0"/>
              <a:t>additional details</a:t>
            </a:r>
          </a:p>
        </p:txBody>
      </p:sp>
      <p:sp>
        <p:nvSpPr>
          <p:cNvPr id="3" name="Content Placeholder 2">
            <a:extLst>
              <a:ext uri="{FF2B5EF4-FFF2-40B4-BE49-F238E27FC236}">
                <a16:creationId xmlns:a16="http://schemas.microsoft.com/office/drawing/2014/main" id="{CF1432F8-DF80-4394-A118-0A6D22AD7462}"/>
              </a:ext>
            </a:extLst>
          </p:cNvPr>
          <p:cNvSpPr>
            <a:spLocks noGrp="1"/>
          </p:cNvSpPr>
          <p:nvPr>
            <p:ph idx="1"/>
          </p:nvPr>
        </p:nvSpPr>
        <p:spPr/>
        <p:txBody>
          <a:bodyPr>
            <a:normAutofit/>
          </a:bodyPr>
          <a:lstStyle/>
          <a:p>
            <a:r>
              <a:rPr lang="en-US" sz="2400" dirty="0"/>
              <a:t>Please report any vendor quality concerns to the purchasing department. </a:t>
            </a:r>
          </a:p>
          <a:p>
            <a:r>
              <a:rPr lang="en-US" sz="2400" dirty="0"/>
              <a:t>Pay attention to the calendar.</a:t>
            </a:r>
          </a:p>
          <a:p>
            <a:pPr lvl="1"/>
            <a:r>
              <a:rPr lang="en-US" sz="2200" dirty="0"/>
              <a:t>Thanksgiving and Christmas holidays, as well as Chinese New Year, can drastically impact an item’s production time. It is strongly suggested that items needed for Showtime are ordered before the winter holidays begin.</a:t>
            </a:r>
          </a:p>
          <a:p>
            <a:pPr marL="228600" lvl="1">
              <a:spcBef>
                <a:spcPts val="1000"/>
              </a:spcBef>
            </a:pPr>
            <a:r>
              <a:rPr lang="en-US" dirty="0"/>
              <a:t>When in doubt, feel free to ask!</a:t>
            </a:r>
          </a:p>
          <a:p>
            <a:pPr marL="228600" lvl="1">
              <a:spcBef>
                <a:spcPts val="1000"/>
              </a:spcBef>
            </a:pPr>
            <a:r>
              <a:rPr lang="en-US" dirty="0"/>
              <a:t>Contact John Dickey at  </a:t>
            </a:r>
            <a:r>
              <a:rPr lang="en-US" dirty="0" err="1"/>
              <a:t>dickey@rodeohouston</a:t>
            </a:r>
            <a:r>
              <a:rPr lang="en-US" dirty="0"/>
              <a:t> or 832.667.1122</a:t>
            </a:r>
          </a:p>
          <a:p>
            <a:pPr marL="457200" lvl="1" indent="0">
              <a:buNone/>
            </a:pPr>
            <a:endParaRPr lang="en-US" dirty="0"/>
          </a:p>
          <a:p>
            <a:endParaRPr lang="en-US" dirty="0"/>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41692408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CE29BF7878D704190D711EAC84B5316" ma:contentTypeVersion="13" ma:contentTypeDescription="Create a new document." ma:contentTypeScope="" ma:versionID="4190305c8366e46fa49af08e92163393">
  <xsd:schema xmlns:xsd="http://www.w3.org/2001/XMLSchema" xmlns:xs="http://www.w3.org/2001/XMLSchema" xmlns:p="http://schemas.microsoft.com/office/2006/metadata/properties" xmlns:ns2="f98507fc-10b1-403a-b1dd-190c53477562" xmlns:ns3="01bcb94f-4bfc-48d8-b5b4-17f066a91713" targetNamespace="http://schemas.microsoft.com/office/2006/metadata/properties" ma:root="true" ma:fieldsID="8cadc3b915ff9258c9580abb7ed95d12" ns2:_="" ns3:_="">
    <xsd:import namespace="f98507fc-10b1-403a-b1dd-190c53477562"/>
    <xsd:import namespace="01bcb94f-4bfc-48d8-b5b4-17f066a9171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8507fc-10b1-403a-b1dd-190c5347756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1462ec1b-3976-46cc-ac2b-4f61b9ab9143}" ma:internalName="TaxCatchAll" ma:showField="CatchAllData" ma:web="f98507fc-10b1-403a-b1dd-190c5347756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1bcb94f-4bfc-48d8-b5b4-17f066a91713"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6b9db739-1ef4-4365-af9c-f2684076e88d"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f98507fc-10b1-403a-b1dd-190c53477562" xsi:nil="true"/>
    <lcf76f155ced4ddcb4097134ff3c332f xmlns="01bcb94f-4bfc-48d8-b5b4-17f066a91713">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0D34BC4-7CF9-4E9A-A991-91762F613B90}"/>
</file>

<file path=customXml/itemProps2.xml><?xml version="1.0" encoding="utf-8"?>
<ds:datastoreItem xmlns:ds="http://schemas.openxmlformats.org/officeDocument/2006/customXml" ds:itemID="{CB839FFA-AAC5-4D66-B501-AF84A922906E}">
  <ds:schemaRefs>
    <ds:schemaRef ds:uri="http://schemas.microsoft.com/office/infopath/2007/PartnerControls"/>
    <ds:schemaRef ds:uri="http://purl.org/dc/dcmitype/"/>
    <ds:schemaRef ds:uri="http://www.w3.org/XML/1998/namespace"/>
    <ds:schemaRef ds:uri="http://purl.org/dc/terms/"/>
    <ds:schemaRef ds:uri="http://schemas.openxmlformats.org/package/2006/metadata/core-properties"/>
    <ds:schemaRef ds:uri="http://purl.org/dc/elements/1.1/"/>
    <ds:schemaRef ds:uri="http://schemas.microsoft.com/office/2006/documentManagement/types"/>
    <ds:schemaRef ds:uri="7c4da2c2-e42a-4b01-b600-f13f5d207adc"/>
    <ds:schemaRef ds:uri="http://schemas.microsoft.com/office/2006/metadata/properties"/>
  </ds:schemaRefs>
</ds:datastoreItem>
</file>

<file path=customXml/itemProps3.xml><?xml version="1.0" encoding="utf-8"?>
<ds:datastoreItem xmlns:ds="http://schemas.openxmlformats.org/officeDocument/2006/customXml" ds:itemID="{04911396-C94D-40CA-B9C4-8A7CACBC243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2623</TotalTime>
  <Words>714</Words>
  <Application>Microsoft Office PowerPoint</Application>
  <PresentationFormat>Widescreen</PresentationFormat>
  <Paragraphs>59</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CG Times</vt:lpstr>
      <vt:lpstr>Symbol</vt:lpstr>
      <vt:lpstr>Times New Roman</vt:lpstr>
      <vt:lpstr>Office Theme</vt:lpstr>
      <vt:lpstr>purchasing</vt:lpstr>
      <vt:lpstr>CURRENT POLICIES</vt:lpstr>
      <vt:lpstr>CURRENT POLICIES</vt:lpstr>
      <vt:lpstr>Exemptions FROM BID PROCESS</vt:lpstr>
      <vt:lpstr>Vendor selection &amp; BID APPROVAL</vt:lpstr>
      <vt:lpstr>SPECIAL APPROVAL</vt:lpstr>
      <vt:lpstr>Vendor notification</vt:lpstr>
      <vt:lpstr>LICENSED VENDORS</vt:lpstr>
      <vt:lpstr>additional details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Brooke Prather</dc:creator>
  <cp:lastModifiedBy>Pegi Newhouse</cp:lastModifiedBy>
  <cp:revision>76</cp:revision>
  <cp:lastPrinted>2022-08-01T17:48:41Z</cp:lastPrinted>
  <dcterms:created xsi:type="dcterms:W3CDTF">2017-07-10T19:34:24Z</dcterms:created>
  <dcterms:modified xsi:type="dcterms:W3CDTF">2023-07-24T20:11:42Z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0x0101001CE29BF7878D704190D711EAC84B5316</vt:lpwstr>
  </property>
</Properties>
</file>