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 id="2147483648" r:id="rId2"/>
    <p:sldMasterId id="2147483669" r:id="rId3"/>
    <p:sldMasterId id="2147483671" r:id="rId4"/>
    <p:sldMasterId id="2147483685" r:id="rId5"/>
    <p:sldMasterId id="2147483676" r:id="rId6"/>
    <p:sldMasterId id="2147483681" r:id="rId7"/>
    <p:sldMasterId id="2147483650" r:id="rId8"/>
    <p:sldMasterId id="2147483683" r:id="rId9"/>
    <p:sldMasterId id="2147483660" r:id="rId10"/>
    <p:sldMasterId id="2147483652" r:id="rId11"/>
    <p:sldMasterId id="2147483658" r:id="rId12"/>
    <p:sldMasterId id="2147483662" r:id="rId13"/>
    <p:sldMasterId id="2147483664" r:id="rId14"/>
    <p:sldMasterId id="2147483656" r:id="rId15"/>
    <p:sldMasterId id="2147483666" r:id="rId16"/>
  </p:sldMasterIdLst>
  <p:notesMasterIdLst>
    <p:notesMasterId r:id="rId39"/>
  </p:notesMasterIdLst>
  <p:handoutMasterIdLst>
    <p:handoutMasterId r:id="rId40"/>
  </p:handoutMasterIdLst>
  <p:sldIdLst>
    <p:sldId id="262" r:id="rId17"/>
    <p:sldId id="314" r:id="rId18"/>
    <p:sldId id="317" r:id="rId19"/>
    <p:sldId id="315" r:id="rId20"/>
    <p:sldId id="318" r:id="rId21"/>
    <p:sldId id="319" r:id="rId22"/>
    <p:sldId id="320" r:id="rId23"/>
    <p:sldId id="321" r:id="rId24"/>
    <p:sldId id="322" r:id="rId25"/>
    <p:sldId id="324" r:id="rId26"/>
    <p:sldId id="323" r:id="rId27"/>
    <p:sldId id="325" r:id="rId28"/>
    <p:sldId id="326" r:id="rId29"/>
    <p:sldId id="540" r:id="rId30"/>
    <p:sldId id="523" r:id="rId31"/>
    <p:sldId id="527" r:id="rId32"/>
    <p:sldId id="537" r:id="rId33"/>
    <p:sldId id="539" r:id="rId34"/>
    <p:sldId id="541" r:id="rId35"/>
    <p:sldId id="546" r:id="rId36"/>
    <p:sldId id="547" r:id="rId37"/>
    <p:sldId id="31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624"/>
    <a:srgbClr val="002B5F"/>
    <a:srgbClr val="D1D3D4"/>
    <a:srgbClr val="0077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76"/>
    <p:restoredTop sz="96327"/>
  </p:normalViewPr>
  <p:slideViewPr>
    <p:cSldViewPr snapToGrid="0">
      <p:cViewPr varScale="1">
        <p:scale>
          <a:sx n="56" d="100"/>
          <a:sy n="56" d="100"/>
        </p:scale>
        <p:origin x="749" y="4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154" d="100"/>
          <a:sy n="154" d="100"/>
        </p:scale>
        <p:origin x="5656"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notesMaster" Target="notesMasters/notesMaster1.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handoutMaster" Target="handoutMasters/handoutMaster1.xml"/><Relationship Id="rId45"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customXml" Target="../customXml/item2.xml"/><Relationship Id="rId20" Type="http://schemas.openxmlformats.org/officeDocument/2006/relationships/slide" Target="slides/slide4.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2F2CF5-8FA8-3278-2904-97864C5E04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0009EBB8-9E99-EA99-7917-A7C37C56C7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288575F-6002-6A56-BACE-9D93C7D4B33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35D826-C973-F14C-98E9-D24B7624ABBB}" type="slidenum">
              <a:rPr lang="en-US" smtClean="0"/>
              <a:t>‹#›</a:t>
            </a:fld>
            <a:endParaRPr lang="en-US"/>
          </a:p>
        </p:txBody>
      </p:sp>
    </p:spTree>
    <p:extLst>
      <p:ext uri="{BB962C8B-B14F-4D97-AF65-F5344CB8AC3E}">
        <p14:creationId xmlns:p14="http://schemas.microsoft.com/office/powerpoint/2010/main" val="16868974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EEA51-0E0F-4AE7-924D-A710870FADFD}" type="datetimeFigureOut">
              <a:rPr lang="en-US" smtClean="0"/>
              <a:t>7/31/2023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5E211-170A-4A15-B5D1-73A4CDF00184}" type="slidenum">
              <a:rPr lang="en-US" smtClean="0"/>
              <a:t>‹#›</a:t>
            </a:fld>
            <a:endParaRPr lang="en-US"/>
          </a:p>
        </p:txBody>
      </p:sp>
    </p:spTree>
    <p:extLst>
      <p:ext uri="{BB962C8B-B14F-4D97-AF65-F5344CB8AC3E}">
        <p14:creationId xmlns:p14="http://schemas.microsoft.com/office/powerpoint/2010/main" val="316434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Our customer experience must be thoroughly and consistently branded. </a:t>
            </a:r>
            <a:br>
              <a:rPr lang="en-US" sz="1200" dirty="0">
                <a:effectLst/>
                <a:latin typeface="Segoe UI" panose="020B0502040204020203" pitchFamily="34" charset="0"/>
              </a:rPr>
            </a:br>
            <a:r>
              <a:rPr lang="en-US" sz="1200" dirty="0">
                <a:effectLst/>
                <a:latin typeface="Segoe UI" panose="020B0502040204020203" pitchFamily="34" charset="0"/>
              </a:rPr>
              <a:t>o	Authentically Rodeo Houston </a:t>
            </a:r>
            <a:br>
              <a:rPr lang="en-US" sz="1200" dirty="0">
                <a:effectLst/>
                <a:latin typeface="Segoe UI" panose="020B0502040204020203" pitchFamily="34" charset="0"/>
              </a:rPr>
            </a:br>
            <a:r>
              <a:rPr lang="en-US" sz="1200" dirty="0">
                <a:effectLst/>
                <a:latin typeface="Segoe UI" panose="020B0502040204020203" pitchFamily="34" charset="0"/>
              </a:rPr>
              <a:t>o	Built for guests, livestock participants, volunteers. </a:t>
            </a:r>
            <a:br>
              <a:rPr lang="en-US" sz="1200" dirty="0">
                <a:effectLst/>
                <a:latin typeface="Segoe UI" panose="020B0502040204020203" pitchFamily="34" charset="0"/>
              </a:rPr>
            </a:br>
            <a:r>
              <a:rPr lang="en-US" sz="1200" dirty="0">
                <a:effectLst/>
                <a:latin typeface="Segoe UI" panose="020B0502040204020203" pitchFamily="34" charset="0"/>
              </a:rPr>
              <a:t>o	Constant innovation. </a:t>
            </a:r>
            <a:br>
              <a:rPr lang="en-US" sz="1200" dirty="0">
                <a:effectLst/>
                <a:latin typeface="Segoe UI" panose="020B0502040204020203" pitchFamily="34" charset="0"/>
              </a:rPr>
            </a:br>
            <a:r>
              <a:rPr lang="en-US" sz="1200" dirty="0">
                <a:effectLst/>
                <a:latin typeface="Segoe UI" panose="020B0502040204020203" pitchFamily="34" charset="0"/>
              </a:rPr>
              <a:t>o	World-class quality. </a:t>
            </a:r>
            <a:br>
              <a:rPr lang="en-US" sz="1200" dirty="0">
                <a:effectLst/>
                <a:latin typeface="Segoe UI" panose="020B0502040204020203" pitchFamily="34" charset="0"/>
              </a:rPr>
            </a:br>
            <a:r>
              <a:rPr lang="en-US" sz="1200" dirty="0">
                <a:effectLst/>
                <a:latin typeface="Segoe UI" panose="020B0502040204020203" pitchFamily="34" charset="0"/>
              </a:rPr>
              <a:t>o	Engaging of all five senses in a meaningful way. </a:t>
            </a:r>
            <a:br>
              <a:rPr lang="en-US" sz="1200" dirty="0">
                <a:effectLst/>
                <a:latin typeface="Segoe UI" panose="020B0502040204020203" pitchFamily="34" charset="0"/>
              </a:rPr>
            </a:br>
            <a:br>
              <a:rPr lang="en-US" sz="1200" dirty="0">
                <a:effectLst/>
                <a:latin typeface="Segoe UI" panose="020B0502040204020203" pitchFamily="34" charset="0"/>
              </a:rPr>
            </a:br>
            <a:r>
              <a:rPr lang="en-US" sz="1200" dirty="0">
                <a:effectLst/>
                <a:latin typeface="Segoe UI" panose="020B0502040204020203" pitchFamily="34" charset="0"/>
              </a:rPr>
              <a:t>We will maintain a clean, safe, educational and technologically advanced Show which will enhance the overall experience for guests. </a:t>
            </a:r>
            <a:br>
              <a:rPr lang="en-US" sz="1200" dirty="0">
                <a:effectLst/>
                <a:latin typeface="Segoe UI" panose="020B0502040204020203" pitchFamily="34" charset="0"/>
              </a:rPr>
            </a:br>
            <a:endParaRPr lang="en-US" dirty="0"/>
          </a:p>
          <a:p>
            <a:endParaRPr lang="en-US" dirty="0"/>
          </a:p>
        </p:txBody>
      </p:sp>
      <p:sp>
        <p:nvSpPr>
          <p:cNvPr id="4" name="Slide Number Placeholder 3"/>
          <p:cNvSpPr>
            <a:spLocks noGrp="1"/>
          </p:cNvSpPr>
          <p:nvPr>
            <p:ph type="sldNum" sz="quarter" idx="5"/>
          </p:nvPr>
        </p:nvSpPr>
        <p:spPr/>
        <p:txBody>
          <a:bodyPr/>
          <a:lstStyle/>
          <a:p>
            <a:fld id="{885A442A-227B-4653-B661-0CAAA9E9FF14}" type="slidenum">
              <a:rPr lang="en-US" smtClean="0"/>
              <a:t>17</a:t>
            </a:fld>
            <a:endParaRPr lang="en-US"/>
          </a:p>
        </p:txBody>
      </p:sp>
    </p:spTree>
    <p:extLst>
      <p:ext uri="{BB962C8B-B14F-4D97-AF65-F5344CB8AC3E}">
        <p14:creationId xmlns:p14="http://schemas.microsoft.com/office/powerpoint/2010/main" val="2770542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 dirty="0">
              <a:latin typeface="Arial" panose="020B0604020202020204" pitchFamily="34" charset="0"/>
              <a:cs typeface="Arial" panose="020B0604020202020204" pitchFamily="34" charset="0"/>
            </a:endParaRPr>
          </a:p>
          <a:p>
            <a:pPr marL="171450" indent="-171450"/>
            <a:r>
              <a:rPr lang="en-US" sz="1400" dirty="0"/>
              <a:t>Other significant areas that impact the overall Customer Experience</a:t>
            </a:r>
          </a:p>
          <a:p>
            <a:pPr marL="971550" lvl="1" indent="-285750"/>
            <a:r>
              <a:rPr lang="en-US" sz="1600" dirty="0">
                <a:latin typeface="Arial" panose="020B0604020202020204" pitchFamily="34" charset="0"/>
                <a:cs typeface="Arial" panose="020B0604020202020204" pitchFamily="34" charset="0"/>
              </a:rPr>
              <a:t>Volunteer/Staff Interactions</a:t>
            </a:r>
          </a:p>
          <a:p>
            <a:pPr marL="1428750" lvl="2" indent="-285750"/>
            <a:r>
              <a:rPr lang="en-US" sz="1200" dirty="0">
                <a:latin typeface="Arial" panose="020B0604020202020204" pitchFamily="34" charset="0"/>
                <a:cs typeface="Arial" panose="020B0604020202020204" pitchFamily="34" charset="0"/>
              </a:rPr>
              <a:t>Includes Exhibitors, Vendors, RCS, etc.</a:t>
            </a:r>
          </a:p>
          <a:p>
            <a:pPr marL="857250" lvl="1" indent="-171450"/>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85A442A-227B-4653-B661-0CAAA9E9FF14}" type="slidenum">
              <a:rPr lang="en-US" smtClean="0"/>
              <a:t>18</a:t>
            </a:fld>
            <a:endParaRPr lang="en-US"/>
          </a:p>
        </p:txBody>
      </p:sp>
    </p:spTree>
    <p:extLst>
      <p:ext uri="{BB962C8B-B14F-4D97-AF65-F5344CB8AC3E}">
        <p14:creationId xmlns:p14="http://schemas.microsoft.com/office/powerpoint/2010/main" val="35675193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1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3" name="Text Placeholder 35">
            <a:extLst>
              <a:ext uri="{FF2B5EF4-FFF2-40B4-BE49-F238E27FC236}">
                <a16:creationId xmlns:a16="http://schemas.microsoft.com/office/drawing/2014/main" id="{B5FF3227-A7F1-A8AC-8AF9-EDF596206C02}"/>
              </a:ext>
            </a:extLst>
          </p:cNvPr>
          <p:cNvSpPr>
            <a:spLocks noGrp="1"/>
          </p:cNvSpPr>
          <p:nvPr>
            <p:ph type="body" sz="quarter" idx="11" hasCustomPrompt="1"/>
          </p:nvPr>
        </p:nvSpPr>
        <p:spPr>
          <a:xfrm>
            <a:off x="2076042" y="1791682"/>
            <a:ext cx="5732464" cy="414189"/>
          </a:xfrm>
          <a:prstGeom prst="rect">
            <a:avLst/>
          </a:prstGeom>
        </p:spPr>
        <p:txBody>
          <a:bodyPr/>
          <a:lstStyle>
            <a:lvl1pPr marL="0" indent="0">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ONE COLUMN TEXT</a:t>
            </a:r>
          </a:p>
        </p:txBody>
      </p:sp>
      <p:sp>
        <p:nvSpPr>
          <p:cNvPr id="44" name="Text Placeholder 41">
            <a:extLst>
              <a:ext uri="{FF2B5EF4-FFF2-40B4-BE49-F238E27FC236}">
                <a16:creationId xmlns:a16="http://schemas.microsoft.com/office/drawing/2014/main" id="{86A43092-37FC-8AF5-C727-746742645B2E}"/>
              </a:ext>
            </a:extLst>
          </p:cNvPr>
          <p:cNvSpPr>
            <a:spLocks noGrp="1"/>
          </p:cNvSpPr>
          <p:nvPr>
            <p:ph type="body" sz="quarter" idx="12" hasCustomPrompt="1"/>
          </p:nvPr>
        </p:nvSpPr>
        <p:spPr>
          <a:xfrm>
            <a:off x="2075741" y="2617162"/>
            <a:ext cx="5732464" cy="2479675"/>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vl2pPr>
              <a:defRPr b="0" i="0">
                <a:latin typeface="Avenir Light" panose="020B0402020203020204" pitchFamily="34" charset="77"/>
              </a:defRPr>
            </a:lvl2pPr>
            <a:lvl3pPr>
              <a:defRPr b="0" i="0">
                <a:latin typeface="Avenir Light" panose="020B0402020203020204" pitchFamily="34" charset="77"/>
              </a:defRPr>
            </a:lvl3pPr>
            <a:lvl4pPr>
              <a:defRPr b="0" i="0">
                <a:latin typeface="Avenir Light" panose="020B0402020203020204" pitchFamily="34" charset="77"/>
              </a:defRPr>
            </a:lvl4pPr>
            <a:lvl5pPr>
              <a:defRPr b="0" i="0">
                <a:latin typeface="Avenir Light" panose="020B0402020203020204" pitchFamily="34"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 name="Rectangle 1">
            <a:extLst>
              <a:ext uri="{FF2B5EF4-FFF2-40B4-BE49-F238E27FC236}">
                <a16:creationId xmlns:a16="http://schemas.microsoft.com/office/drawing/2014/main" id="{EF1E11AC-A1EE-1D2F-6B77-21077A76284C}"/>
              </a:ext>
            </a:extLst>
          </p:cNvPr>
          <p:cNvSpPr/>
          <p:nvPr userDrawn="1"/>
        </p:nvSpPr>
        <p:spPr>
          <a:xfrm>
            <a:off x="0" y="0"/>
            <a:ext cx="1122630" cy="6858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8682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ABD698A0-F59A-D2BB-88B5-4ED5EA1CFEC0}"/>
              </a:ext>
            </a:extLst>
          </p:cNvPr>
          <p:cNvCxnSpPr>
            <a:cxnSpLocks/>
          </p:cNvCxnSpPr>
          <p:nvPr userDrawn="1"/>
        </p:nvCxnSpPr>
        <p:spPr>
          <a:xfrm>
            <a:off x="5366558" y="2411516"/>
            <a:ext cx="534709" cy="0"/>
          </a:xfrm>
          <a:prstGeom prst="line">
            <a:avLst/>
          </a:prstGeom>
          <a:ln w="76200">
            <a:solidFill>
              <a:srgbClr val="EE7624"/>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03C9DCC4-54D0-7C96-9A1D-07A5FDDCC6D2}"/>
              </a:ext>
            </a:extLst>
          </p:cNvPr>
          <p:cNvSpPr>
            <a:spLocks noGrp="1"/>
          </p:cNvSpPr>
          <p:nvPr>
            <p:ph type="pic" sz="quarter" idx="10" hasCustomPrompt="1"/>
          </p:nvPr>
        </p:nvSpPr>
        <p:spPr>
          <a:xfrm>
            <a:off x="565150" y="500063"/>
            <a:ext cx="3875088" cy="5843587"/>
          </a:xfrm>
          <a:prstGeom prst="rect">
            <a:avLst/>
          </a:prstGeom>
          <a:solidFill>
            <a:srgbClr val="002B5F"/>
          </a:solidFill>
        </p:spPr>
        <p:txBody>
          <a:bodyPr/>
          <a:lstStyle>
            <a:lvl1pPr marL="0" indent="0">
              <a:buNone/>
              <a:defRPr sz="2000" b="0" i="0">
                <a:solidFill>
                  <a:schemeClr val="bg1"/>
                </a:solidFill>
                <a:latin typeface="Arial" panose="020B0604020202020204" pitchFamily="34" charset="0"/>
                <a:cs typeface="Arial" panose="020B0604020202020204" pitchFamily="34" charset="0"/>
              </a:defRPr>
            </a:lvl1pPr>
          </a:lstStyle>
          <a:p>
            <a:r>
              <a:rPr lang="en-US" dirty="0"/>
              <a:t>Click on picture icon to insert photo here.</a:t>
            </a:r>
          </a:p>
        </p:txBody>
      </p:sp>
      <p:sp>
        <p:nvSpPr>
          <p:cNvPr id="36" name="Text Placeholder 35">
            <a:extLst>
              <a:ext uri="{FF2B5EF4-FFF2-40B4-BE49-F238E27FC236}">
                <a16:creationId xmlns:a16="http://schemas.microsoft.com/office/drawing/2014/main" id="{6D3F500E-0CE0-37CD-8D97-58ADF2889D89}"/>
              </a:ext>
            </a:extLst>
          </p:cNvPr>
          <p:cNvSpPr>
            <a:spLocks noGrp="1"/>
          </p:cNvSpPr>
          <p:nvPr>
            <p:ph type="body" sz="quarter" idx="11" hasCustomPrompt="1"/>
          </p:nvPr>
        </p:nvSpPr>
        <p:spPr>
          <a:xfrm>
            <a:off x="5262862" y="1791682"/>
            <a:ext cx="5732464" cy="414189"/>
          </a:xfrm>
          <a:prstGeom prst="rect">
            <a:avLst/>
          </a:prstGeom>
        </p:spPr>
        <p:txBody>
          <a:bodyPr/>
          <a:lstStyle>
            <a:lvl1pPr marL="0" indent="0">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TWO COLUMN TEXT</a:t>
            </a:r>
          </a:p>
        </p:txBody>
      </p:sp>
      <p:sp>
        <p:nvSpPr>
          <p:cNvPr id="3" name="Text Placeholder 41">
            <a:extLst>
              <a:ext uri="{FF2B5EF4-FFF2-40B4-BE49-F238E27FC236}">
                <a16:creationId xmlns:a16="http://schemas.microsoft.com/office/drawing/2014/main" id="{6C63CE9D-A1B2-FA5D-6E33-676CA99B4BC3}"/>
              </a:ext>
            </a:extLst>
          </p:cNvPr>
          <p:cNvSpPr>
            <a:spLocks noGrp="1"/>
          </p:cNvSpPr>
          <p:nvPr>
            <p:ph type="body" sz="quarter" idx="12" hasCustomPrompt="1"/>
          </p:nvPr>
        </p:nvSpPr>
        <p:spPr>
          <a:xfrm>
            <a:off x="5262561" y="2602811"/>
            <a:ext cx="5732464" cy="3081549"/>
          </a:xfrm>
          <a:prstGeom prst="rect">
            <a:avLst/>
          </a:prstGeom>
        </p:spPr>
        <p:txBody>
          <a:bodyPr numCol="2" spcCol="182880"/>
          <a:lstStyle>
            <a:lvl1pPr marL="0" indent="0">
              <a:buNone/>
              <a:defRPr sz="1600" b="0" i="0">
                <a:latin typeface="Arial" panose="020B0604020202020204" pitchFamily="34" charset="0"/>
                <a:cs typeface="Arial" panose="020B0604020202020204" pitchFamily="34" charset="0"/>
              </a:defRPr>
            </a:lvl1pPr>
            <a:lvl2pPr>
              <a:defRPr b="0" i="0">
                <a:latin typeface="Avenir Light" panose="020B0402020203020204" pitchFamily="34" charset="77"/>
              </a:defRPr>
            </a:lvl2pPr>
            <a:lvl3pPr>
              <a:defRPr b="0" i="0">
                <a:latin typeface="Avenir Light" panose="020B0402020203020204" pitchFamily="34" charset="77"/>
              </a:defRPr>
            </a:lvl3pPr>
            <a:lvl4pPr>
              <a:defRPr b="0" i="0">
                <a:latin typeface="Avenir Light" panose="020B0402020203020204" pitchFamily="34" charset="77"/>
              </a:defRPr>
            </a:lvl4pPr>
            <a:lvl5pPr>
              <a:defRPr b="0" i="0">
                <a:latin typeface="Avenir Light" panose="020B0402020203020204" pitchFamily="34"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spTree>
    <p:extLst>
      <p:ext uri="{BB962C8B-B14F-4D97-AF65-F5344CB8AC3E}">
        <p14:creationId xmlns:p14="http://schemas.microsoft.com/office/powerpoint/2010/main" val="779983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Photos Two Column Text">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03C9DCC4-54D0-7C96-9A1D-07A5FDDCC6D2}"/>
              </a:ext>
            </a:extLst>
          </p:cNvPr>
          <p:cNvSpPr>
            <a:spLocks noGrp="1"/>
          </p:cNvSpPr>
          <p:nvPr>
            <p:ph type="pic" sz="quarter" idx="10" hasCustomPrompt="1"/>
          </p:nvPr>
        </p:nvSpPr>
        <p:spPr>
          <a:xfrm>
            <a:off x="565150" y="327214"/>
            <a:ext cx="3875088" cy="2928936"/>
          </a:xfrm>
          <a:prstGeom prst="rect">
            <a:avLst/>
          </a:prstGeom>
          <a:solidFill>
            <a:srgbClr val="002B5F"/>
          </a:solidFill>
        </p:spPr>
        <p:txBody>
          <a:bodyPr/>
          <a:lstStyle>
            <a:lvl1pPr marL="0" indent="0">
              <a:buNone/>
              <a:defRPr sz="2000" b="0" i="0">
                <a:solidFill>
                  <a:schemeClr val="bg1"/>
                </a:solidFill>
                <a:latin typeface="Arial" panose="020B0604020202020204" pitchFamily="34" charset="0"/>
                <a:cs typeface="Arial" panose="020B0604020202020204" pitchFamily="34" charset="0"/>
              </a:defRPr>
            </a:lvl1pPr>
          </a:lstStyle>
          <a:p>
            <a:r>
              <a:rPr lang="en-US" dirty="0"/>
              <a:t>Click on picture icon to insert photo here.</a:t>
            </a:r>
          </a:p>
        </p:txBody>
      </p:sp>
      <p:sp>
        <p:nvSpPr>
          <p:cNvPr id="2" name="Picture Placeholder 33">
            <a:extLst>
              <a:ext uri="{FF2B5EF4-FFF2-40B4-BE49-F238E27FC236}">
                <a16:creationId xmlns:a16="http://schemas.microsoft.com/office/drawing/2014/main" id="{8722021A-6751-4D65-3BD9-EB70053E5F5F}"/>
              </a:ext>
            </a:extLst>
          </p:cNvPr>
          <p:cNvSpPr>
            <a:spLocks noGrp="1"/>
          </p:cNvSpPr>
          <p:nvPr>
            <p:ph type="pic" sz="quarter" idx="13" hasCustomPrompt="1"/>
          </p:nvPr>
        </p:nvSpPr>
        <p:spPr>
          <a:xfrm>
            <a:off x="565150" y="3447486"/>
            <a:ext cx="3875088" cy="2928936"/>
          </a:xfrm>
          <a:prstGeom prst="rect">
            <a:avLst/>
          </a:prstGeom>
          <a:solidFill>
            <a:srgbClr val="002B5F"/>
          </a:solidFill>
        </p:spPr>
        <p:txBody>
          <a:bodyPr/>
          <a:lstStyle>
            <a:lvl1pPr marL="0" indent="0">
              <a:buNone/>
              <a:defRPr sz="2000" b="0" i="0">
                <a:solidFill>
                  <a:schemeClr val="bg1"/>
                </a:solidFill>
                <a:latin typeface="Arial" panose="020B0604020202020204" pitchFamily="34" charset="0"/>
                <a:cs typeface="Arial" panose="020B0604020202020204" pitchFamily="34" charset="0"/>
              </a:defRPr>
            </a:lvl1pPr>
          </a:lstStyle>
          <a:p>
            <a:r>
              <a:rPr lang="en-US" dirty="0"/>
              <a:t>Click on picture icon to insert photo here.</a:t>
            </a:r>
          </a:p>
        </p:txBody>
      </p:sp>
      <p:cxnSp>
        <p:nvCxnSpPr>
          <p:cNvPr id="3" name="Straight Connector 2">
            <a:extLst>
              <a:ext uri="{FF2B5EF4-FFF2-40B4-BE49-F238E27FC236}">
                <a16:creationId xmlns:a16="http://schemas.microsoft.com/office/drawing/2014/main" id="{77A738D6-33ED-5765-85AF-DC08A8E21381}"/>
              </a:ext>
            </a:extLst>
          </p:cNvPr>
          <p:cNvCxnSpPr>
            <a:cxnSpLocks/>
          </p:cNvCxnSpPr>
          <p:nvPr userDrawn="1"/>
        </p:nvCxnSpPr>
        <p:spPr>
          <a:xfrm>
            <a:off x="5366558" y="2411516"/>
            <a:ext cx="534709" cy="0"/>
          </a:xfrm>
          <a:prstGeom prst="line">
            <a:avLst/>
          </a:prstGeom>
          <a:ln w="76200">
            <a:solidFill>
              <a:srgbClr val="EE7624"/>
            </a:solidFill>
          </a:ln>
        </p:spPr>
        <p:style>
          <a:lnRef idx="1">
            <a:schemeClr val="accent1"/>
          </a:lnRef>
          <a:fillRef idx="0">
            <a:schemeClr val="accent1"/>
          </a:fillRef>
          <a:effectRef idx="0">
            <a:schemeClr val="accent1"/>
          </a:effectRef>
          <a:fontRef idx="minor">
            <a:schemeClr val="tx1"/>
          </a:fontRef>
        </p:style>
      </p:cxnSp>
      <p:sp>
        <p:nvSpPr>
          <p:cNvPr id="4" name="Text Placeholder 35">
            <a:extLst>
              <a:ext uri="{FF2B5EF4-FFF2-40B4-BE49-F238E27FC236}">
                <a16:creationId xmlns:a16="http://schemas.microsoft.com/office/drawing/2014/main" id="{8444ED33-35D0-DF98-308C-4817FCEE2A26}"/>
              </a:ext>
            </a:extLst>
          </p:cNvPr>
          <p:cNvSpPr>
            <a:spLocks noGrp="1"/>
          </p:cNvSpPr>
          <p:nvPr>
            <p:ph type="body" sz="quarter" idx="11" hasCustomPrompt="1"/>
          </p:nvPr>
        </p:nvSpPr>
        <p:spPr>
          <a:xfrm>
            <a:off x="5262862" y="1791682"/>
            <a:ext cx="5732464" cy="414189"/>
          </a:xfrm>
          <a:prstGeom prst="rect">
            <a:avLst/>
          </a:prstGeom>
        </p:spPr>
        <p:txBody>
          <a:bodyPr/>
          <a:lstStyle>
            <a:lvl1pPr marL="0" indent="0">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TWO COLUMN TEXT</a:t>
            </a:r>
          </a:p>
        </p:txBody>
      </p:sp>
      <p:sp>
        <p:nvSpPr>
          <p:cNvPr id="5" name="Text Placeholder 41">
            <a:extLst>
              <a:ext uri="{FF2B5EF4-FFF2-40B4-BE49-F238E27FC236}">
                <a16:creationId xmlns:a16="http://schemas.microsoft.com/office/drawing/2014/main" id="{325AA130-2D58-EC67-7A57-26078C3E33F9}"/>
              </a:ext>
            </a:extLst>
          </p:cNvPr>
          <p:cNvSpPr>
            <a:spLocks noGrp="1"/>
          </p:cNvSpPr>
          <p:nvPr>
            <p:ph type="body" sz="quarter" idx="12" hasCustomPrompt="1"/>
          </p:nvPr>
        </p:nvSpPr>
        <p:spPr>
          <a:xfrm>
            <a:off x="5262561" y="2602811"/>
            <a:ext cx="5732464" cy="3081549"/>
          </a:xfrm>
          <a:prstGeom prst="rect">
            <a:avLst/>
          </a:prstGeom>
        </p:spPr>
        <p:txBody>
          <a:bodyPr numCol="2" spcCol="182880"/>
          <a:lstStyle>
            <a:lvl1pPr marL="0" indent="0">
              <a:buNone/>
              <a:defRPr sz="1600" b="0" i="0">
                <a:latin typeface="Arial" panose="020B0604020202020204" pitchFamily="34" charset="0"/>
                <a:cs typeface="Arial" panose="020B0604020202020204" pitchFamily="34" charset="0"/>
              </a:defRPr>
            </a:lvl1pPr>
            <a:lvl2pPr>
              <a:defRPr b="0" i="0">
                <a:latin typeface="Avenir Light" panose="020B0402020203020204" pitchFamily="34" charset="77"/>
              </a:defRPr>
            </a:lvl2pPr>
            <a:lvl3pPr>
              <a:defRPr b="0" i="0">
                <a:latin typeface="Avenir Light" panose="020B0402020203020204" pitchFamily="34" charset="77"/>
              </a:defRPr>
            </a:lvl3pPr>
            <a:lvl4pPr>
              <a:defRPr b="0" i="0">
                <a:latin typeface="Avenir Light" panose="020B0402020203020204" pitchFamily="34" charset="77"/>
              </a:defRPr>
            </a:lvl4pPr>
            <a:lvl5pPr>
              <a:defRPr b="0" i="0">
                <a:latin typeface="Avenir Light" panose="020B0402020203020204" pitchFamily="34"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spTree>
    <p:extLst>
      <p:ext uri="{BB962C8B-B14F-4D97-AF65-F5344CB8AC3E}">
        <p14:creationId xmlns:p14="http://schemas.microsoft.com/office/powerpoint/2010/main" val="2295439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pic>
        <p:nvPicPr>
          <p:cNvPr id="6" name="Picture 5" descr="A picture containing outdoor, blue, high, clouds&#10;&#10;Description automatically generated">
            <a:extLst>
              <a:ext uri="{FF2B5EF4-FFF2-40B4-BE49-F238E27FC236}">
                <a16:creationId xmlns:a16="http://schemas.microsoft.com/office/drawing/2014/main" id="{5686D063-F111-F49E-A7D9-062C1932BB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8173" y="322798"/>
            <a:ext cx="4743018" cy="2849939"/>
          </a:xfrm>
          <a:prstGeom prst="rect">
            <a:avLst/>
          </a:prstGeom>
        </p:spPr>
      </p:pic>
      <p:pic>
        <p:nvPicPr>
          <p:cNvPr id="3" name="Picture 2" descr="Background pattern&#10;&#10;Description automatically generated">
            <a:extLst>
              <a:ext uri="{FF2B5EF4-FFF2-40B4-BE49-F238E27FC236}">
                <a16:creationId xmlns:a16="http://schemas.microsoft.com/office/drawing/2014/main" id="{70B310C3-4404-303E-E9B8-A57FF1C8E6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7182925" y="3385221"/>
            <a:ext cx="4743019" cy="2928936"/>
          </a:xfrm>
          <a:prstGeom prst="rect">
            <a:avLst/>
          </a:prstGeom>
        </p:spPr>
      </p:pic>
      <p:sp>
        <p:nvSpPr>
          <p:cNvPr id="34" name="Picture Placeholder 33">
            <a:extLst>
              <a:ext uri="{FF2B5EF4-FFF2-40B4-BE49-F238E27FC236}">
                <a16:creationId xmlns:a16="http://schemas.microsoft.com/office/drawing/2014/main" id="{03C9DCC4-54D0-7C96-9A1D-07A5FDDCC6D2}"/>
              </a:ext>
            </a:extLst>
          </p:cNvPr>
          <p:cNvSpPr>
            <a:spLocks noGrp="1"/>
          </p:cNvSpPr>
          <p:nvPr>
            <p:ph type="pic" sz="quarter" idx="10" hasCustomPrompt="1"/>
          </p:nvPr>
        </p:nvSpPr>
        <p:spPr>
          <a:xfrm>
            <a:off x="5276633" y="327214"/>
            <a:ext cx="3231935" cy="2849939"/>
          </a:xfrm>
          <a:prstGeom prst="rect">
            <a:avLst/>
          </a:prstGeom>
          <a:solidFill>
            <a:srgbClr val="002B5F"/>
          </a:solidFill>
        </p:spPr>
        <p:txBody>
          <a:bodyPr/>
          <a:lstStyle>
            <a:lvl1pPr marL="0" indent="0">
              <a:buNone/>
              <a:defRPr sz="2000" b="0" i="0">
                <a:solidFill>
                  <a:schemeClr val="bg1"/>
                </a:solidFill>
                <a:latin typeface="Arial" panose="020B0604020202020204" pitchFamily="34" charset="0"/>
                <a:cs typeface="Arial" panose="020B0604020202020204" pitchFamily="34" charset="0"/>
              </a:defRPr>
            </a:lvl1pPr>
          </a:lstStyle>
          <a:p>
            <a:r>
              <a:rPr lang="en-US" dirty="0"/>
              <a:t>Click on picture icon to insert photo here.</a:t>
            </a:r>
          </a:p>
        </p:txBody>
      </p:sp>
      <p:sp>
        <p:nvSpPr>
          <p:cNvPr id="15" name="Picture Placeholder 33">
            <a:extLst>
              <a:ext uri="{FF2B5EF4-FFF2-40B4-BE49-F238E27FC236}">
                <a16:creationId xmlns:a16="http://schemas.microsoft.com/office/drawing/2014/main" id="{7951E885-036F-E73C-10EB-492272CB434E}"/>
              </a:ext>
            </a:extLst>
          </p:cNvPr>
          <p:cNvSpPr>
            <a:spLocks noGrp="1"/>
          </p:cNvSpPr>
          <p:nvPr>
            <p:ph type="pic" sz="quarter" idx="11" hasCustomPrompt="1"/>
          </p:nvPr>
        </p:nvSpPr>
        <p:spPr>
          <a:xfrm>
            <a:off x="8694009" y="327214"/>
            <a:ext cx="3231935" cy="2849939"/>
          </a:xfrm>
          <a:prstGeom prst="rect">
            <a:avLst/>
          </a:prstGeom>
          <a:solidFill>
            <a:srgbClr val="002B5F"/>
          </a:solidFill>
        </p:spPr>
        <p:txBody>
          <a:bodyPr/>
          <a:lstStyle>
            <a:lvl1pPr marL="0" indent="0">
              <a:buNone/>
              <a:defRPr sz="2000" b="0" i="0">
                <a:solidFill>
                  <a:schemeClr val="bg1"/>
                </a:solidFill>
                <a:latin typeface="Arial" panose="020B0604020202020204" pitchFamily="34" charset="0"/>
                <a:cs typeface="Arial" panose="020B0604020202020204" pitchFamily="34" charset="0"/>
              </a:defRPr>
            </a:lvl1pPr>
          </a:lstStyle>
          <a:p>
            <a:r>
              <a:rPr lang="en-US" dirty="0"/>
              <a:t>Click on picture icon to insert photo here.</a:t>
            </a:r>
          </a:p>
        </p:txBody>
      </p:sp>
      <p:sp>
        <p:nvSpPr>
          <p:cNvPr id="16" name="Picture Placeholder 33">
            <a:extLst>
              <a:ext uri="{FF2B5EF4-FFF2-40B4-BE49-F238E27FC236}">
                <a16:creationId xmlns:a16="http://schemas.microsoft.com/office/drawing/2014/main" id="{AA5D836B-5D97-EB09-ABF2-1434865D26A9}"/>
              </a:ext>
            </a:extLst>
          </p:cNvPr>
          <p:cNvSpPr>
            <a:spLocks noGrp="1"/>
          </p:cNvSpPr>
          <p:nvPr>
            <p:ph type="pic" sz="quarter" idx="12" hasCustomPrompt="1"/>
          </p:nvPr>
        </p:nvSpPr>
        <p:spPr>
          <a:xfrm>
            <a:off x="348173" y="3385220"/>
            <a:ext cx="3231935" cy="2928936"/>
          </a:xfrm>
          <a:prstGeom prst="rect">
            <a:avLst/>
          </a:prstGeom>
          <a:solidFill>
            <a:srgbClr val="002B5F"/>
          </a:solidFill>
        </p:spPr>
        <p:txBody>
          <a:bodyPr/>
          <a:lstStyle>
            <a:lvl1pPr marL="0" indent="0">
              <a:buNone/>
              <a:defRPr sz="2000" b="0" i="0">
                <a:solidFill>
                  <a:schemeClr val="bg1"/>
                </a:solidFill>
                <a:latin typeface="Arial" panose="020B0604020202020204" pitchFamily="34" charset="0"/>
                <a:cs typeface="Arial" panose="020B0604020202020204" pitchFamily="34" charset="0"/>
              </a:defRPr>
            </a:lvl1pPr>
          </a:lstStyle>
          <a:p>
            <a:r>
              <a:rPr lang="en-US" dirty="0"/>
              <a:t>Click on picture icon to insert photo here.</a:t>
            </a:r>
          </a:p>
        </p:txBody>
      </p:sp>
      <p:sp>
        <p:nvSpPr>
          <p:cNvPr id="17" name="Picture Placeholder 33">
            <a:extLst>
              <a:ext uri="{FF2B5EF4-FFF2-40B4-BE49-F238E27FC236}">
                <a16:creationId xmlns:a16="http://schemas.microsoft.com/office/drawing/2014/main" id="{8E1A4C5A-4BCD-A32F-BAFC-2A243DE2E4C2}"/>
              </a:ext>
            </a:extLst>
          </p:cNvPr>
          <p:cNvSpPr>
            <a:spLocks noGrp="1"/>
          </p:cNvSpPr>
          <p:nvPr>
            <p:ph type="pic" sz="quarter" idx="13" hasCustomPrompt="1"/>
          </p:nvPr>
        </p:nvSpPr>
        <p:spPr>
          <a:xfrm>
            <a:off x="3765549" y="3385220"/>
            <a:ext cx="3231935" cy="2928936"/>
          </a:xfrm>
          <a:prstGeom prst="rect">
            <a:avLst/>
          </a:prstGeom>
          <a:solidFill>
            <a:srgbClr val="002B5F"/>
          </a:solidFill>
        </p:spPr>
        <p:txBody>
          <a:bodyPr/>
          <a:lstStyle>
            <a:lvl1pPr marL="0" indent="0">
              <a:buNone/>
              <a:defRPr sz="2000" b="0" i="0">
                <a:solidFill>
                  <a:schemeClr val="bg1"/>
                </a:solidFill>
                <a:latin typeface="Arial" panose="020B0604020202020204" pitchFamily="34" charset="0"/>
                <a:cs typeface="Arial" panose="020B0604020202020204" pitchFamily="34" charset="0"/>
              </a:defRPr>
            </a:lvl1pPr>
          </a:lstStyle>
          <a:p>
            <a:r>
              <a:rPr lang="en-US" dirty="0"/>
              <a:t>Click on picture icon to insert photo here.</a:t>
            </a:r>
          </a:p>
        </p:txBody>
      </p:sp>
      <p:sp>
        <p:nvSpPr>
          <p:cNvPr id="24" name="Text Placeholder 41">
            <a:extLst>
              <a:ext uri="{FF2B5EF4-FFF2-40B4-BE49-F238E27FC236}">
                <a16:creationId xmlns:a16="http://schemas.microsoft.com/office/drawing/2014/main" id="{D7BA0046-BC54-D0DB-2D92-E50E28B31487}"/>
              </a:ext>
            </a:extLst>
          </p:cNvPr>
          <p:cNvSpPr>
            <a:spLocks noGrp="1"/>
          </p:cNvSpPr>
          <p:nvPr>
            <p:ph type="body" sz="quarter" idx="17" hasCustomPrompt="1"/>
          </p:nvPr>
        </p:nvSpPr>
        <p:spPr>
          <a:xfrm>
            <a:off x="7569055" y="3741737"/>
            <a:ext cx="3970758" cy="2258821"/>
          </a:xfrm>
          <a:prstGeom prst="rect">
            <a:avLst/>
          </a:prstGeom>
        </p:spPr>
        <p:txBody>
          <a:bodyPr numCol="1" spcCol="182880"/>
          <a:lstStyle>
            <a:lvl1pPr marL="0" indent="0">
              <a:buNone/>
              <a:defRPr sz="1800" b="0" i="0">
                <a:solidFill>
                  <a:schemeClr val="bg1"/>
                </a:solidFill>
                <a:latin typeface="Arial" panose="020B0604020202020204" pitchFamily="34" charset="0"/>
                <a:cs typeface="Arial" panose="020B0604020202020204" pitchFamily="34" charset="0"/>
              </a:defRPr>
            </a:lvl1pPr>
            <a:lvl2pPr>
              <a:defRPr b="0" i="0">
                <a:latin typeface="Avenir Light" panose="020B0402020203020204" pitchFamily="34" charset="77"/>
              </a:defRPr>
            </a:lvl2pPr>
            <a:lvl3pPr>
              <a:defRPr b="0" i="0">
                <a:latin typeface="Avenir Light" panose="020B0402020203020204" pitchFamily="34" charset="77"/>
              </a:defRPr>
            </a:lvl3pPr>
            <a:lvl4pPr>
              <a:defRPr b="0" i="0">
                <a:latin typeface="Avenir Light" panose="020B0402020203020204" pitchFamily="34" charset="77"/>
              </a:defRPr>
            </a:lvl4pPr>
            <a:lvl5pPr>
              <a:defRPr b="0" i="0">
                <a:latin typeface="Avenir Light" panose="020B0402020203020204" pitchFamily="34"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a:t>
            </a:r>
          </a:p>
        </p:txBody>
      </p:sp>
      <p:sp>
        <p:nvSpPr>
          <p:cNvPr id="4" name="Text Placeholder 19">
            <a:extLst>
              <a:ext uri="{FF2B5EF4-FFF2-40B4-BE49-F238E27FC236}">
                <a16:creationId xmlns:a16="http://schemas.microsoft.com/office/drawing/2014/main" id="{54E1AD3E-E467-D9B5-5F1C-3186E4837F44}"/>
              </a:ext>
            </a:extLst>
          </p:cNvPr>
          <p:cNvSpPr>
            <a:spLocks noGrp="1"/>
          </p:cNvSpPr>
          <p:nvPr>
            <p:ph type="body" sz="quarter" idx="15" hasCustomPrompt="1"/>
          </p:nvPr>
        </p:nvSpPr>
        <p:spPr>
          <a:xfrm>
            <a:off x="750967" y="1774664"/>
            <a:ext cx="4340225" cy="929791"/>
          </a:xfrm>
          <a:prstGeom prst="rect">
            <a:avLst/>
          </a:prstGeom>
        </p:spPr>
        <p:txBody>
          <a:bodyPr/>
          <a:lstStyle>
            <a:lvl1pPr marL="0" indent="0">
              <a:buNone/>
              <a:defRPr sz="8000" b="1" i="0">
                <a:solidFill>
                  <a:srgbClr val="0077AD">
                    <a:alpha val="20000"/>
                  </a:srgbClr>
                </a:solidFill>
                <a:latin typeface="Arial Black" panose="020B0604020202020204" pitchFamily="34" charset="0"/>
                <a:cs typeface="Arial Black" panose="020B0604020202020204" pitchFamily="34" charset="0"/>
              </a:defRPr>
            </a:lvl1pPr>
          </a:lstStyle>
          <a:p>
            <a:pPr lvl="0"/>
            <a:r>
              <a:rPr lang="en-US" dirty="0"/>
              <a:t>HERE</a:t>
            </a:r>
          </a:p>
        </p:txBody>
      </p:sp>
      <p:sp>
        <p:nvSpPr>
          <p:cNvPr id="5" name="Text Placeholder 19">
            <a:extLst>
              <a:ext uri="{FF2B5EF4-FFF2-40B4-BE49-F238E27FC236}">
                <a16:creationId xmlns:a16="http://schemas.microsoft.com/office/drawing/2014/main" id="{EA814940-27CB-853F-A1FF-B19FF2A4F761}"/>
              </a:ext>
            </a:extLst>
          </p:cNvPr>
          <p:cNvSpPr>
            <a:spLocks noGrp="1"/>
          </p:cNvSpPr>
          <p:nvPr>
            <p:ph type="body" sz="quarter" idx="14" hasCustomPrompt="1"/>
          </p:nvPr>
        </p:nvSpPr>
        <p:spPr>
          <a:xfrm>
            <a:off x="750967" y="775023"/>
            <a:ext cx="4340225" cy="929791"/>
          </a:xfrm>
          <a:prstGeom prst="rect">
            <a:avLst/>
          </a:prstGeom>
        </p:spPr>
        <p:txBody>
          <a:bodyPr/>
          <a:lstStyle>
            <a:lvl1pPr marL="0" indent="0">
              <a:buNone/>
              <a:defRPr sz="8000" b="1" i="0">
                <a:solidFill>
                  <a:srgbClr val="0077AD">
                    <a:alpha val="20000"/>
                  </a:srgbClr>
                </a:solidFill>
                <a:latin typeface="Arial Black" panose="020B0604020202020204" pitchFamily="34" charset="0"/>
                <a:cs typeface="Arial Black" panose="020B0604020202020204" pitchFamily="34" charset="0"/>
              </a:defRPr>
            </a:lvl1pPr>
          </a:lstStyle>
          <a:p>
            <a:pPr lvl="0"/>
            <a:r>
              <a:rPr lang="en-US" dirty="0"/>
              <a:t>TITLE</a:t>
            </a:r>
          </a:p>
        </p:txBody>
      </p:sp>
      <p:sp>
        <p:nvSpPr>
          <p:cNvPr id="23" name="Text Placeholder 22">
            <a:extLst>
              <a:ext uri="{FF2B5EF4-FFF2-40B4-BE49-F238E27FC236}">
                <a16:creationId xmlns:a16="http://schemas.microsoft.com/office/drawing/2014/main" id="{D17700EE-999F-FD00-325B-AF626772AE33}"/>
              </a:ext>
            </a:extLst>
          </p:cNvPr>
          <p:cNvSpPr>
            <a:spLocks noGrp="1"/>
          </p:cNvSpPr>
          <p:nvPr>
            <p:ph type="body" sz="quarter" idx="16" hasCustomPrompt="1"/>
          </p:nvPr>
        </p:nvSpPr>
        <p:spPr>
          <a:xfrm>
            <a:off x="750967" y="1401315"/>
            <a:ext cx="4340224" cy="606998"/>
          </a:xfrm>
          <a:prstGeom prst="rect">
            <a:avLst/>
          </a:prstGeom>
        </p:spPr>
        <p:txBody>
          <a:bodyPr/>
          <a:lstStyle>
            <a:lvl1pPr marL="0" indent="0">
              <a:buNone/>
              <a:defRPr sz="4400" b="1" i="0">
                <a:solidFill>
                  <a:schemeClr val="bg1"/>
                </a:solidFill>
                <a:latin typeface="Arial Black" panose="020B0604020202020204" pitchFamily="34" charset="0"/>
                <a:cs typeface="Arial Black" panose="020B0604020202020204" pitchFamily="34" charset="0"/>
              </a:defRPr>
            </a:lvl1pPr>
          </a:lstStyle>
          <a:p>
            <a:pPr lvl="0"/>
            <a:r>
              <a:rPr lang="en-US" dirty="0"/>
              <a:t>TITLE HERE</a:t>
            </a:r>
          </a:p>
        </p:txBody>
      </p:sp>
    </p:spTree>
    <p:extLst>
      <p:ext uri="{BB962C8B-B14F-4D97-AF65-F5344CB8AC3E}">
        <p14:creationId xmlns:p14="http://schemas.microsoft.com/office/powerpoint/2010/main" val="1513983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fographic Layout Blank">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6D3F500E-0CE0-37CD-8D97-58ADF2889D89}"/>
              </a:ext>
            </a:extLst>
          </p:cNvPr>
          <p:cNvSpPr>
            <a:spLocks noGrp="1"/>
          </p:cNvSpPr>
          <p:nvPr>
            <p:ph type="body" sz="quarter" idx="11" hasCustomPrompt="1"/>
          </p:nvPr>
        </p:nvSpPr>
        <p:spPr>
          <a:xfrm>
            <a:off x="2042856" y="353668"/>
            <a:ext cx="8106288" cy="376535"/>
          </a:xfrm>
          <a:prstGeom prst="rect">
            <a:avLst/>
          </a:prstGeom>
        </p:spPr>
        <p:txBody>
          <a:bodyPr/>
          <a:lstStyle>
            <a:lvl1pPr marL="0" indent="0" algn="ctr">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TITLE TEXT GOES HERE</a:t>
            </a:r>
          </a:p>
        </p:txBody>
      </p:sp>
      <p:sp>
        <p:nvSpPr>
          <p:cNvPr id="33" name="Rectangle 32">
            <a:extLst>
              <a:ext uri="{FF2B5EF4-FFF2-40B4-BE49-F238E27FC236}">
                <a16:creationId xmlns:a16="http://schemas.microsoft.com/office/drawing/2014/main" id="{02FE9BC7-1BDC-A926-6825-90AB3040DC78}"/>
              </a:ext>
            </a:extLst>
          </p:cNvPr>
          <p:cNvSpPr/>
          <p:nvPr userDrawn="1"/>
        </p:nvSpPr>
        <p:spPr>
          <a:xfrm>
            <a:off x="1334964" y="1199213"/>
            <a:ext cx="2992617" cy="494676"/>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2CCAE2C1-1F0F-C7EF-105B-6A97248F3422}"/>
              </a:ext>
            </a:extLst>
          </p:cNvPr>
          <p:cNvSpPr/>
          <p:nvPr userDrawn="1"/>
        </p:nvSpPr>
        <p:spPr>
          <a:xfrm>
            <a:off x="7864419" y="1199213"/>
            <a:ext cx="2992617" cy="494676"/>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30">
            <a:extLst>
              <a:ext uri="{FF2B5EF4-FFF2-40B4-BE49-F238E27FC236}">
                <a16:creationId xmlns:a16="http://schemas.microsoft.com/office/drawing/2014/main" id="{5096296C-FA50-39A1-B5C1-EFECF77B300F}"/>
              </a:ext>
            </a:extLst>
          </p:cNvPr>
          <p:cNvSpPr>
            <a:spLocks noGrp="1"/>
          </p:cNvSpPr>
          <p:nvPr>
            <p:ph type="body" sz="quarter" idx="14" hasCustomPrompt="1"/>
          </p:nvPr>
        </p:nvSpPr>
        <p:spPr>
          <a:xfrm>
            <a:off x="1334963" y="1329655"/>
            <a:ext cx="2992618" cy="233792"/>
          </a:xfrm>
          <a:prstGeom prst="rect">
            <a:avLst/>
          </a:prstGeom>
        </p:spPr>
        <p:txBody>
          <a:bodyPr/>
          <a:lstStyle>
            <a:lvl1pPr marL="0" indent="0" algn="ctr">
              <a:buNone/>
              <a:defRPr sz="14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40" name="Text Placeholder 30">
            <a:extLst>
              <a:ext uri="{FF2B5EF4-FFF2-40B4-BE49-F238E27FC236}">
                <a16:creationId xmlns:a16="http://schemas.microsoft.com/office/drawing/2014/main" id="{36F374EF-7CAE-90F4-989F-6C84C754DEEE}"/>
              </a:ext>
            </a:extLst>
          </p:cNvPr>
          <p:cNvSpPr>
            <a:spLocks noGrp="1"/>
          </p:cNvSpPr>
          <p:nvPr>
            <p:ph type="body" sz="quarter" idx="15" hasCustomPrompt="1"/>
          </p:nvPr>
        </p:nvSpPr>
        <p:spPr>
          <a:xfrm>
            <a:off x="7864417" y="1329655"/>
            <a:ext cx="2992618" cy="233792"/>
          </a:xfrm>
          <a:prstGeom prst="rect">
            <a:avLst/>
          </a:prstGeom>
        </p:spPr>
        <p:txBody>
          <a:bodyPr/>
          <a:lstStyle>
            <a:lvl1pPr marL="0" indent="0" algn="ctr">
              <a:buNone/>
              <a:defRPr sz="14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cxnSp>
        <p:nvCxnSpPr>
          <p:cNvPr id="52" name="Straight Connector 51">
            <a:extLst>
              <a:ext uri="{FF2B5EF4-FFF2-40B4-BE49-F238E27FC236}">
                <a16:creationId xmlns:a16="http://schemas.microsoft.com/office/drawing/2014/main" id="{A0905CA7-B502-7609-1698-60F03765F961}"/>
              </a:ext>
            </a:extLst>
          </p:cNvPr>
          <p:cNvCxnSpPr>
            <a:cxnSpLocks/>
          </p:cNvCxnSpPr>
          <p:nvPr userDrawn="1"/>
        </p:nvCxnSpPr>
        <p:spPr>
          <a:xfrm>
            <a:off x="6096000" y="1446551"/>
            <a:ext cx="0" cy="4841823"/>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F7BA263-E1FE-1173-4398-2FFD1859068B}"/>
              </a:ext>
            </a:extLst>
          </p:cNvPr>
          <p:cNvCxnSpPr>
            <a:cxnSpLocks/>
          </p:cNvCxnSpPr>
          <p:nvPr userDrawn="1"/>
        </p:nvCxnSpPr>
        <p:spPr>
          <a:xfrm>
            <a:off x="4701915" y="1446551"/>
            <a:ext cx="2788171" cy="0"/>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73467DC-9A72-0E45-1564-C0F900A73667}"/>
              </a:ext>
            </a:extLst>
          </p:cNvPr>
          <p:cNvCxnSpPr>
            <a:cxnSpLocks/>
          </p:cNvCxnSpPr>
          <p:nvPr userDrawn="1"/>
        </p:nvCxnSpPr>
        <p:spPr>
          <a:xfrm>
            <a:off x="-12492" y="1446551"/>
            <a:ext cx="1129259" cy="0"/>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EC57A-9515-615D-5735-BFF06F25DCB2}"/>
              </a:ext>
            </a:extLst>
          </p:cNvPr>
          <p:cNvCxnSpPr>
            <a:cxnSpLocks/>
          </p:cNvCxnSpPr>
          <p:nvPr userDrawn="1"/>
        </p:nvCxnSpPr>
        <p:spPr>
          <a:xfrm>
            <a:off x="11062741" y="1446551"/>
            <a:ext cx="1129259" cy="0"/>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754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fographic Layout">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6D3F500E-0CE0-37CD-8D97-58ADF2889D89}"/>
              </a:ext>
            </a:extLst>
          </p:cNvPr>
          <p:cNvSpPr>
            <a:spLocks noGrp="1"/>
          </p:cNvSpPr>
          <p:nvPr>
            <p:ph type="body" sz="quarter" idx="11" hasCustomPrompt="1"/>
          </p:nvPr>
        </p:nvSpPr>
        <p:spPr>
          <a:xfrm>
            <a:off x="2042856" y="353668"/>
            <a:ext cx="8106288" cy="376535"/>
          </a:xfrm>
          <a:prstGeom prst="rect">
            <a:avLst/>
          </a:prstGeom>
        </p:spPr>
        <p:txBody>
          <a:bodyPr/>
          <a:lstStyle>
            <a:lvl1pPr marL="0" indent="0" algn="ctr">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TITLE TEXT GOES HERE</a:t>
            </a:r>
          </a:p>
        </p:txBody>
      </p:sp>
      <p:sp>
        <p:nvSpPr>
          <p:cNvPr id="33" name="Rectangle 32">
            <a:extLst>
              <a:ext uri="{FF2B5EF4-FFF2-40B4-BE49-F238E27FC236}">
                <a16:creationId xmlns:a16="http://schemas.microsoft.com/office/drawing/2014/main" id="{02FE9BC7-1BDC-A926-6825-90AB3040DC78}"/>
              </a:ext>
            </a:extLst>
          </p:cNvPr>
          <p:cNvSpPr/>
          <p:nvPr userDrawn="1"/>
        </p:nvSpPr>
        <p:spPr>
          <a:xfrm>
            <a:off x="1334964" y="1199213"/>
            <a:ext cx="2992617" cy="494676"/>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2CCAE2C1-1F0F-C7EF-105B-6A97248F3422}"/>
              </a:ext>
            </a:extLst>
          </p:cNvPr>
          <p:cNvSpPr/>
          <p:nvPr userDrawn="1"/>
        </p:nvSpPr>
        <p:spPr>
          <a:xfrm>
            <a:off x="7864419" y="1199213"/>
            <a:ext cx="2992617" cy="494676"/>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30">
            <a:extLst>
              <a:ext uri="{FF2B5EF4-FFF2-40B4-BE49-F238E27FC236}">
                <a16:creationId xmlns:a16="http://schemas.microsoft.com/office/drawing/2014/main" id="{5096296C-FA50-39A1-B5C1-EFECF77B300F}"/>
              </a:ext>
            </a:extLst>
          </p:cNvPr>
          <p:cNvSpPr>
            <a:spLocks noGrp="1"/>
          </p:cNvSpPr>
          <p:nvPr>
            <p:ph type="body" sz="quarter" idx="14" hasCustomPrompt="1"/>
          </p:nvPr>
        </p:nvSpPr>
        <p:spPr>
          <a:xfrm>
            <a:off x="1334963" y="1329655"/>
            <a:ext cx="2992618" cy="233792"/>
          </a:xfrm>
          <a:prstGeom prst="rect">
            <a:avLst/>
          </a:prstGeom>
        </p:spPr>
        <p:txBody>
          <a:bodyPr/>
          <a:lstStyle>
            <a:lvl1pPr marL="0" indent="0" algn="ctr">
              <a:buNone/>
              <a:defRPr sz="14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40" name="Text Placeholder 30">
            <a:extLst>
              <a:ext uri="{FF2B5EF4-FFF2-40B4-BE49-F238E27FC236}">
                <a16:creationId xmlns:a16="http://schemas.microsoft.com/office/drawing/2014/main" id="{36F374EF-7CAE-90F4-989F-6C84C754DEEE}"/>
              </a:ext>
            </a:extLst>
          </p:cNvPr>
          <p:cNvSpPr>
            <a:spLocks noGrp="1"/>
          </p:cNvSpPr>
          <p:nvPr>
            <p:ph type="body" sz="quarter" idx="15" hasCustomPrompt="1"/>
          </p:nvPr>
        </p:nvSpPr>
        <p:spPr>
          <a:xfrm>
            <a:off x="7864417" y="1329655"/>
            <a:ext cx="2992618" cy="233792"/>
          </a:xfrm>
          <a:prstGeom prst="rect">
            <a:avLst/>
          </a:prstGeom>
        </p:spPr>
        <p:txBody>
          <a:bodyPr/>
          <a:lstStyle>
            <a:lvl1pPr marL="0" indent="0" algn="ctr">
              <a:buNone/>
              <a:defRPr sz="14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cxnSp>
        <p:nvCxnSpPr>
          <p:cNvPr id="52" name="Straight Connector 51">
            <a:extLst>
              <a:ext uri="{FF2B5EF4-FFF2-40B4-BE49-F238E27FC236}">
                <a16:creationId xmlns:a16="http://schemas.microsoft.com/office/drawing/2014/main" id="{A0905CA7-B502-7609-1698-60F03765F961}"/>
              </a:ext>
            </a:extLst>
          </p:cNvPr>
          <p:cNvCxnSpPr>
            <a:cxnSpLocks/>
          </p:cNvCxnSpPr>
          <p:nvPr userDrawn="1"/>
        </p:nvCxnSpPr>
        <p:spPr>
          <a:xfrm>
            <a:off x="6096000" y="1446551"/>
            <a:ext cx="0" cy="4841823"/>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F7BA263-E1FE-1173-4398-2FFD1859068B}"/>
              </a:ext>
            </a:extLst>
          </p:cNvPr>
          <p:cNvCxnSpPr>
            <a:cxnSpLocks/>
          </p:cNvCxnSpPr>
          <p:nvPr userDrawn="1"/>
        </p:nvCxnSpPr>
        <p:spPr>
          <a:xfrm>
            <a:off x="4701915" y="1446551"/>
            <a:ext cx="2788171" cy="0"/>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73467DC-9A72-0E45-1564-C0F900A73667}"/>
              </a:ext>
            </a:extLst>
          </p:cNvPr>
          <p:cNvCxnSpPr>
            <a:cxnSpLocks/>
          </p:cNvCxnSpPr>
          <p:nvPr userDrawn="1"/>
        </p:nvCxnSpPr>
        <p:spPr>
          <a:xfrm>
            <a:off x="-12492" y="1446551"/>
            <a:ext cx="1129259" cy="0"/>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EC57A-9515-615D-5735-BFF06F25DCB2}"/>
              </a:ext>
            </a:extLst>
          </p:cNvPr>
          <p:cNvCxnSpPr>
            <a:cxnSpLocks/>
          </p:cNvCxnSpPr>
          <p:nvPr userDrawn="1"/>
        </p:nvCxnSpPr>
        <p:spPr>
          <a:xfrm>
            <a:off x="11062741" y="1446551"/>
            <a:ext cx="1129259" cy="0"/>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sp>
        <p:nvSpPr>
          <p:cNvPr id="63" name="Text Placeholder 35">
            <a:extLst>
              <a:ext uri="{FF2B5EF4-FFF2-40B4-BE49-F238E27FC236}">
                <a16:creationId xmlns:a16="http://schemas.microsoft.com/office/drawing/2014/main" id="{1BA618C5-7711-9E6A-A1E4-DFF4245A20FD}"/>
              </a:ext>
            </a:extLst>
          </p:cNvPr>
          <p:cNvSpPr>
            <a:spLocks noGrp="1"/>
          </p:cNvSpPr>
          <p:nvPr>
            <p:ph type="body" sz="quarter" idx="16" hasCustomPrompt="1"/>
          </p:nvPr>
        </p:nvSpPr>
        <p:spPr>
          <a:xfrm>
            <a:off x="970102" y="2306579"/>
            <a:ext cx="1129257" cy="390955"/>
          </a:xfrm>
          <a:prstGeom prst="rect">
            <a:avLst/>
          </a:prstGeom>
        </p:spPr>
        <p:txBody>
          <a:bodyPr/>
          <a:lstStyle>
            <a:lvl1pPr marL="0" indent="0" algn="ctr">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$000</a:t>
            </a:r>
          </a:p>
        </p:txBody>
      </p:sp>
      <p:sp>
        <p:nvSpPr>
          <p:cNvPr id="64" name="Text Placeholder 35">
            <a:extLst>
              <a:ext uri="{FF2B5EF4-FFF2-40B4-BE49-F238E27FC236}">
                <a16:creationId xmlns:a16="http://schemas.microsoft.com/office/drawing/2014/main" id="{34649EFC-45FA-5C5E-9739-F30A3E4A306C}"/>
              </a:ext>
            </a:extLst>
          </p:cNvPr>
          <p:cNvSpPr>
            <a:spLocks noGrp="1"/>
          </p:cNvSpPr>
          <p:nvPr>
            <p:ph type="body" sz="quarter" idx="17" hasCustomPrompt="1"/>
          </p:nvPr>
        </p:nvSpPr>
        <p:spPr>
          <a:xfrm>
            <a:off x="970102" y="2697534"/>
            <a:ext cx="1129257" cy="242753"/>
          </a:xfrm>
          <a:prstGeom prst="rect">
            <a:avLst/>
          </a:prstGeom>
        </p:spPr>
        <p:txBody>
          <a:bodyPr/>
          <a:lstStyle>
            <a:lvl1pPr marL="0" indent="0" algn="ctr">
              <a:buNone/>
              <a:defRPr sz="1600" b="1" i="0">
                <a:solidFill>
                  <a:srgbClr val="002B5F"/>
                </a:solidFill>
                <a:latin typeface="Arial" panose="020B0604020202020204" pitchFamily="34" charset="0"/>
                <a:cs typeface="Arial" panose="020B0604020202020204" pitchFamily="34" charset="0"/>
              </a:defRPr>
            </a:lvl1pPr>
          </a:lstStyle>
          <a:p>
            <a:pPr lvl="0"/>
            <a:r>
              <a:rPr lang="en-US" dirty="0"/>
              <a:t>MILLION</a:t>
            </a:r>
          </a:p>
        </p:txBody>
      </p:sp>
      <p:cxnSp>
        <p:nvCxnSpPr>
          <p:cNvPr id="66" name="Straight Connector 65">
            <a:extLst>
              <a:ext uri="{FF2B5EF4-FFF2-40B4-BE49-F238E27FC236}">
                <a16:creationId xmlns:a16="http://schemas.microsoft.com/office/drawing/2014/main" id="{8AEACA0C-204E-EC37-F271-5494434FCD4E}"/>
              </a:ext>
            </a:extLst>
          </p:cNvPr>
          <p:cNvCxnSpPr/>
          <p:nvPr userDrawn="1"/>
        </p:nvCxnSpPr>
        <p:spPr>
          <a:xfrm>
            <a:off x="970102" y="3035600"/>
            <a:ext cx="1129257" cy="0"/>
          </a:xfrm>
          <a:prstGeom prst="line">
            <a:avLst/>
          </a:prstGeom>
          <a:ln w="12700">
            <a:solidFill>
              <a:srgbClr val="EE7624"/>
            </a:solidFill>
          </a:ln>
        </p:spPr>
        <p:style>
          <a:lnRef idx="1">
            <a:schemeClr val="accent1"/>
          </a:lnRef>
          <a:fillRef idx="0">
            <a:schemeClr val="accent1"/>
          </a:fillRef>
          <a:effectRef idx="0">
            <a:schemeClr val="accent1"/>
          </a:effectRef>
          <a:fontRef idx="minor">
            <a:schemeClr val="tx1"/>
          </a:fontRef>
        </p:style>
      </p:cxnSp>
      <p:sp>
        <p:nvSpPr>
          <p:cNvPr id="67" name="Text Placeholder 35">
            <a:extLst>
              <a:ext uri="{FF2B5EF4-FFF2-40B4-BE49-F238E27FC236}">
                <a16:creationId xmlns:a16="http://schemas.microsoft.com/office/drawing/2014/main" id="{3239D897-2322-3B9F-440E-F69DE3D6AE74}"/>
              </a:ext>
            </a:extLst>
          </p:cNvPr>
          <p:cNvSpPr>
            <a:spLocks noGrp="1"/>
          </p:cNvSpPr>
          <p:nvPr>
            <p:ph type="body" sz="quarter" idx="18" hasCustomPrompt="1"/>
          </p:nvPr>
        </p:nvSpPr>
        <p:spPr>
          <a:xfrm>
            <a:off x="970102" y="3130914"/>
            <a:ext cx="1129257" cy="298086"/>
          </a:xfrm>
          <a:prstGeom prst="rect">
            <a:avLst/>
          </a:prstGeom>
        </p:spPr>
        <p:txBody>
          <a:bodyPr/>
          <a:lstStyle>
            <a:lvl1pPr marL="0" indent="0" algn="ctr">
              <a:buNone/>
              <a:defRPr sz="1050" b="0" i="0">
                <a:solidFill>
                  <a:srgbClr val="0077AD"/>
                </a:solidFill>
                <a:latin typeface="Arial" panose="020B0604020202020204" pitchFamily="34" charset="0"/>
                <a:cs typeface="Arial" panose="020B0604020202020204" pitchFamily="34" charset="0"/>
              </a:defRPr>
            </a:lvl1pPr>
          </a:lstStyle>
          <a:p>
            <a:pPr lvl="0"/>
            <a:r>
              <a:rPr lang="en-US" dirty="0"/>
              <a:t>Body copy goes here</a:t>
            </a:r>
          </a:p>
        </p:txBody>
      </p:sp>
      <p:sp>
        <p:nvSpPr>
          <p:cNvPr id="68" name="Text Placeholder 35">
            <a:extLst>
              <a:ext uri="{FF2B5EF4-FFF2-40B4-BE49-F238E27FC236}">
                <a16:creationId xmlns:a16="http://schemas.microsoft.com/office/drawing/2014/main" id="{5887CC98-2A63-2F0E-5E58-D28F9766BA45}"/>
              </a:ext>
            </a:extLst>
          </p:cNvPr>
          <p:cNvSpPr>
            <a:spLocks noGrp="1"/>
          </p:cNvSpPr>
          <p:nvPr>
            <p:ph type="body" sz="quarter" idx="19" hasCustomPrompt="1"/>
          </p:nvPr>
        </p:nvSpPr>
        <p:spPr>
          <a:xfrm>
            <a:off x="956830" y="4474323"/>
            <a:ext cx="1129257" cy="390955"/>
          </a:xfrm>
          <a:prstGeom prst="rect">
            <a:avLst/>
          </a:prstGeom>
        </p:spPr>
        <p:txBody>
          <a:bodyPr/>
          <a:lstStyle>
            <a:lvl1pPr marL="0" indent="0" algn="ctr">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$000</a:t>
            </a:r>
          </a:p>
        </p:txBody>
      </p:sp>
      <p:sp>
        <p:nvSpPr>
          <p:cNvPr id="69" name="Text Placeholder 35">
            <a:extLst>
              <a:ext uri="{FF2B5EF4-FFF2-40B4-BE49-F238E27FC236}">
                <a16:creationId xmlns:a16="http://schemas.microsoft.com/office/drawing/2014/main" id="{D00BE693-F697-6F78-A06E-3CB2BFACACAD}"/>
              </a:ext>
            </a:extLst>
          </p:cNvPr>
          <p:cNvSpPr>
            <a:spLocks noGrp="1"/>
          </p:cNvSpPr>
          <p:nvPr>
            <p:ph type="body" sz="quarter" idx="20" hasCustomPrompt="1"/>
          </p:nvPr>
        </p:nvSpPr>
        <p:spPr>
          <a:xfrm>
            <a:off x="956830" y="4865278"/>
            <a:ext cx="1129257" cy="242753"/>
          </a:xfrm>
          <a:prstGeom prst="rect">
            <a:avLst/>
          </a:prstGeom>
        </p:spPr>
        <p:txBody>
          <a:bodyPr/>
          <a:lstStyle>
            <a:lvl1pPr marL="0" indent="0" algn="ctr">
              <a:buNone/>
              <a:defRPr sz="1600" b="1" i="0">
                <a:solidFill>
                  <a:srgbClr val="002B5F"/>
                </a:solidFill>
                <a:latin typeface="Arial" panose="020B0604020202020204" pitchFamily="34" charset="0"/>
                <a:cs typeface="Arial" panose="020B0604020202020204" pitchFamily="34" charset="0"/>
              </a:defRPr>
            </a:lvl1pPr>
          </a:lstStyle>
          <a:p>
            <a:pPr lvl="0"/>
            <a:r>
              <a:rPr lang="en-US" dirty="0"/>
              <a:t>MILLION</a:t>
            </a:r>
          </a:p>
        </p:txBody>
      </p:sp>
      <p:cxnSp>
        <p:nvCxnSpPr>
          <p:cNvPr id="70" name="Straight Connector 69">
            <a:extLst>
              <a:ext uri="{FF2B5EF4-FFF2-40B4-BE49-F238E27FC236}">
                <a16:creationId xmlns:a16="http://schemas.microsoft.com/office/drawing/2014/main" id="{94A090A3-3DC6-35D7-0607-0C9648AFDBCA}"/>
              </a:ext>
            </a:extLst>
          </p:cNvPr>
          <p:cNvCxnSpPr/>
          <p:nvPr userDrawn="1"/>
        </p:nvCxnSpPr>
        <p:spPr>
          <a:xfrm>
            <a:off x="956830" y="5203344"/>
            <a:ext cx="1129257" cy="0"/>
          </a:xfrm>
          <a:prstGeom prst="line">
            <a:avLst/>
          </a:prstGeom>
          <a:ln w="12700">
            <a:solidFill>
              <a:srgbClr val="EE7624"/>
            </a:solidFill>
          </a:ln>
        </p:spPr>
        <p:style>
          <a:lnRef idx="1">
            <a:schemeClr val="accent1"/>
          </a:lnRef>
          <a:fillRef idx="0">
            <a:schemeClr val="accent1"/>
          </a:fillRef>
          <a:effectRef idx="0">
            <a:schemeClr val="accent1"/>
          </a:effectRef>
          <a:fontRef idx="minor">
            <a:schemeClr val="tx1"/>
          </a:fontRef>
        </p:style>
      </p:cxnSp>
      <p:sp>
        <p:nvSpPr>
          <p:cNvPr id="71" name="Text Placeholder 35">
            <a:extLst>
              <a:ext uri="{FF2B5EF4-FFF2-40B4-BE49-F238E27FC236}">
                <a16:creationId xmlns:a16="http://schemas.microsoft.com/office/drawing/2014/main" id="{6D173CFC-6AFB-8442-005C-E1B817EC13E4}"/>
              </a:ext>
            </a:extLst>
          </p:cNvPr>
          <p:cNvSpPr>
            <a:spLocks noGrp="1"/>
          </p:cNvSpPr>
          <p:nvPr>
            <p:ph type="body" sz="quarter" idx="21" hasCustomPrompt="1"/>
          </p:nvPr>
        </p:nvSpPr>
        <p:spPr>
          <a:xfrm>
            <a:off x="956830" y="5298658"/>
            <a:ext cx="1129257" cy="298086"/>
          </a:xfrm>
          <a:prstGeom prst="rect">
            <a:avLst/>
          </a:prstGeom>
        </p:spPr>
        <p:txBody>
          <a:bodyPr/>
          <a:lstStyle>
            <a:lvl1pPr marL="0" indent="0" algn="ctr">
              <a:buNone/>
              <a:defRPr sz="1050" b="0" i="0">
                <a:solidFill>
                  <a:srgbClr val="0077AD"/>
                </a:solidFill>
                <a:latin typeface="Arial" panose="020B0604020202020204" pitchFamily="34" charset="0"/>
                <a:cs typeface="Arial" panose="020B0604020202020204" pitchFamily="34" charset="0"/>
              </a:defRPr>
            </a:lvl1pPr>
          </a:lstStyle>
          <a:p>
            <a:pPr lvl="0"/>
            <a:r>
              <a:rPr lang="en-US" dirty="0"/>
              <a:t>Body copy goes here</a:t>
            </a:r>
          </a:p>
        </p:txBody>
      </p:sp>
      <p:sp>
        <p:nvSpPr>
          <p:cNvPr id="72" name="Text Placeholder 35">
            <a:extLst>
              <a:ext uri="{FF2B5EF4-FFF2-40B4-BE49-F238E27FC236}">
                <a16:creationId xmlns:a16="http://schemas.microsoft.com/office/drawing/2014/main" id="{38EACDF7-B33D-3698-D160-C25F0AE2C69A}"/>
              </a:ext>
            </a:extLst>
          </p:cNvPr>
          <p:cNvSpPr>
            <a:spLocks noGrp="1"/>
          </p:cNvSpPr>
          <p:nvPr>
            <p:ph type="body" sz="quarter" idx="22" hasCustomPrompt="1"/>
          </p:nvPr>
        </p:nvSpPr>
        <p:spPr>
          <a:xfrm>
            <a:off x="3572658" y="2306579"/>
            <a:ext cx="1129257" cy="390955"/>
          </a:xfrm>
          <a:prstGeom prst="rect">
            <a:avLst/>
          </a:prstGeom>
        </p:spPr>
        <p:txBody>
          <a:bodyPr/>
          <a:lstStyle>
            <a:lvl1pPr marL="0" indent="0" algn="ctr">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$000</a:t>
            </a:r>
          </a:p>
        </p:txBody>
      </p:sp>
      <p:sp>
        <p:nvSpPr>
          <p:cNvPr id="73" name="Text Placeholder 35">
            <a:extLst>
              <a:ext uri="{FF2B5EF4-FFF2-40B4-BE49-F238E27FC236}">
                <a16:creationId xmlns:a16="http://schemas.microsoft.com/office/drawing/2014/main" id="{FDD799E9-4B66-7496-8BDE-A6C7D1A7A7EE}"/>
              </a:ext>
            </a:extLst>
          </p:cNvPr>
          <p:cNvSpPr>
            <a:spLocks noGrp="1"/>
          </p:cNvSpPr>
          <p:nvPr>
            <p:ph type="body" sz="quarter" idx="23" hasCustomPrompt="1"/>
          </p:nvPr>
        </p:nvSpPr>
        <p:spPr>
          <a:xfrm>
            <a:off x="3572658" y="2697534"/>
            <a:ext cx="1129257" cy="242753"/>
          </a:xfrm>
          <a:prstGeom prst="rect">
            <a:avLst/>
          </a:prstGeom>
        </p:spPr>
        <p:txBody>
          <a:bodyPr/>
          <a:lstStyle>
            <a:lvl1pPr marL="0" indent="0" algn="ctr">
              <a:buNone/>
              <a:defRPr sz="1600" b="1" i="0">
                <a:solidFill>
                  <a:srgbClr val="002B5F"/>
                </a:solidFill>
                <a:latin typeface="Arial" panose="020B0604020202020204" pitchFamily="34" charset="0"/>
                <a:cs typeface="Arial" panose="020B0604020202020204" pitchFamily="34" charset="0"/>
              </a:defRPr>
            </a:lvl1pPr>
          </a:lstStyle>
          <a:p>
            <a:pPr lvl="0"/>
            <a:r>
              <a:rPr lang="en-US" dirty="0"/>
              <a:t>MILLION</a:t>
            </a:r>
          </a:p>
        </p:txBody>
      </p:sp>
      <p:cxnSp>
        <p:nvCxnSpPr>
          <p:cNvPr id="74" name="Straight Connector 73">
            <a:extLst>
              <a:ext uri="{FF2B5EF4-FFF2-40B4-BE49-F238E27FC236}">
                <a16:creationId xmlns:a16="http://schemas.microsoft.com/office/drawing/2014/main" id="{FC62D3ED-C3FC-3AF0-0A8E-E5926E428B36}"/>
              </a:ext>
            </a:extLst>
          </p:cNvPr>
          <p:cNvCxnSpPr/>
          <p:nvPr userDrawn="1"/>
        </p:nvCxnSpPr>
        <p:spPr>
          <a:xfrm>
            <a:off x="3572658" y="3035600"/>
            <a:ext cx="1129257" cy="0"/>
          </a:xfrm>
          <a:prstGeom prst="line">
            <a:avLst/>
          </a:prstGeom>
          <a:ln w="12700">
            <a:solidFill>
              <a:srgbClr val="EE7624"/>
            </a:solidFill>
          </a:ln>
        </p:spPr>
        <p:style>
          <a:lnRef idx="1">
            <a:schemeClr val="accent1"/>
          </a:lnRef>
          <a:fillRef idx="0">
            <a:schemeClr val="accent1"/>
          </a:fillRef>
          <a:effectRef idx="0">
            <a:schemeClr val="accent1"/>
          </a:effectRef>
          <a:fontRef idx="minor">
            <a:schemeClr val="tx1"/>
          </a:fontRef>
        </p:style>
      </p:cxnSp>
      <p:sp>
        <p:nvSpPr>
          <p:cNvPr id="75" name="Text Placeholder 35">
            <a:extLst>
              <a:ext uri="{FF2B5EF4-FFF2-40B4-BE49-F238E27FC236}">
                <a16:creationId xmlns:a16="http://schemas.microsoft.com/office/drawing/2014/main" id="{FDE3ED01-30D0-E8A4-2B1F-C3A0825179EC}"/>
              </a:ext>
            </a:extLst>
          </p:cNvPr>
          <p:cNvSpPr>
            <a:spLocks noGrp="1"/>
          </p:cNvSpPr>
          <p:nvPr>
            <p:ph type="body" sz="quarter" idx="24" hasCustomPrompt="1"/>
          </p:nvPr>
        </p:nvSpPr>
        <p:spPr>
          <a:xfrm>
            <a:off x="3572658" y="3130914"/>
            <a:ext cx="1129257" cy="298086"/>
          </a:xfrm>
          <a:prstGeom prst="rect">
            <a:avLst/>
          </a:prstGeom>
        </p:spPr>
        <p:txBody>
          <a:bodyPr/>
          <a:lstStyle>
            <a:lvl1pPr marL="0" indent="0" algn="ctr">
              <a:buNone/>
              <a:defRPr sz="1050" b="0" i="0">
                <a:solidFill>
                  <a:srgbClr val="0077AD"/>
                </a:solidFill>
                <a:latin typeface="Arial" panose="020B0604020202020204" pitchFamily="34" charset="0"/>
                <a:cs typeface="Arial" panose="020B0604020202020204" pitchFamily="34" charset="0"/>
              </a:defRPr>
            </a:lvl1pPr>
          </a:lstStyle>
          <a:p>
            <a:pPr lvl="0"/>
            <a:r>
              <a:rPr lang="en-US" dirty="0"/>
              <a:t>Body copy goes here</a:t>
            </a:r>
          </a:p>
        </p:txBody>
      </p:sp>
      <p:sp>
        <p:nvSpPr>
          <p:cNvPr id="76" name="Text Placeholder 35">
            <a:extLst>
              <a:ext uri="{FF2B5EF4-FFF2-40B4-BE49-F238E27FC236}">
                <a16:creationId xmlns:a16="http://schemas.microsoft.com/office/drawing/2014/main" id="{AB320911-2E7B-83B4-A827-51FA55FAC05A}"/>
              </a:ext>
            </a:extLst>
          </p:cNvPr>
          <p:cNvSpPr>
            <a:spLocks noGrp="1"/>
          </p:cNvSpPr>
          <p:nvPr>
            <p:ph type="body" sz="quarter" idx="25" hasCustomPrompt="1"/>
          </p:nvPr>
        </p:nvSpPr>
        <p:spPr>
          <a:xfrm>
            <a:off x="3433581" y="4146768"/>
            <a:ext cx="1301653" cy="390955"/>
          </a:xfrm>
          <a:prstGeom prst="rect">
            <a:avLst/>
          </a:prstGeom>
        </p:spPr>
        <p:txBody>
          <a:bodyPr/>
          <a:lstStyle>
            <a:lvl1pPr marL="0" indent="0" algn="ctr">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0,000</a:t>
            </a:r>
          </a:p>
        </p:txBody>
      </p:sp>
      <p:sp>
        <p:nvSpPr>
          <p:cNvPr id="79" name="Text Placeholder 35">
            <a:extLst>
              <a:ext uri="{FF2B5EF4-FFF2-40B4-BE49-F238E27FC236}">
                <a16:creationId xmlns:a16="http://schemas.microsoft.com/office/drawing/2014/main" id="{347DD6B0-0B5A-B18D-2638-14F1F194868C}"/>
              </a:ext>
            </a:extLst>
          </p:cNvPr>
          <p:cNvSpPr>
            <a:spLocks noGrp="1"/>
          </p:cNvSpPr>
          <p:nvPr>
            <p:ph type="body" sz="quarter" idx="27" hasCustomPrompt="1"/>
          </p:nvPr>
        </p:nvSpPr>
        <p:spPr>
          <a:xfrm>
            <a:off x="3466900" y="4573531"/>
            <a:ext cx="1227771" cy="206945"/>
          </a:xfrm>
          <a:prstGeom prst="rect">
            <a:avLst/>
          </a:prstGeom>
        </p:spPr>
        <p:txBody>
          <a:bodyPr/>
          <a:lstStyle>
            <a:lvl1pPr marL="0" indent="0" algn="ctr">
              <a:buNone/>
              <a:defRPr sz="1050" b="0" i="0">
                <a:solidFill>
                  <a:srgbClr val="0077AD"/>
                </a:solidFill>
                <a:latin typeface="Arial" panose="020B0604020202020204" pitchFamily="34" charset="0"/>
                <a:cs typeface="Arial" panose="020B0604020202020204" pitchFamily="34" charset="0"/>
              </a:defRPr>
            </a:lvl1pPr>
          </a:lstStyle>
          <a:p>
            <a:pPr lvl="0"/>
            <a:r>
              <a:rPr lang="en-US" dirty="0"/>
              <a:t>Copy goes here</a:t>
            </a:r>
          </a:p>
        </p:txBody>
      </p:sp>
      <p:sp>
        <p:nvSpPr>
          <p:cNvPr id="81" name="Text Placeholder 35">
            <a:extLst>
              <a:ext uri="{FF2B5EF4-FFF2-40B4-BE49-F238E27FC236}">
                <a16:creationId xmlns:a16="http://schemas.microsoft.com/office/drawing/2014/main" id="{733EDE94-6A63-CC03-CFF9-6776AE174CCA}"/>
              </a:ext>
            </a:extLst>
          </p:cNvPr>
          <p:cNvSpPr>
            <a:spLocks noGrp="1"/>
          </p:cNvSpPr>
          <p:nvPr>
            <p:ph type="body" sz="quarter" idx="28" hasCustomPrompt="1"/>
          </p:nvPr>
        </p:nvSpPr>
        <p:spPr>
          <a:xfrm>
            <a:off x="3407508" y="4871756"/>
            <a:ext cx="1327724" cy="390955"/>
          </a:xfrm>
          <a:prstGeom prst="rect">
            <a:avLst/>
          </a:prstGeom>
        </p:spPr>
        <p:txBody>
          <a:bodyPr/>
          <a:lstStyle>
            <a:lvl1pPr marL="0" indent="0" algn="ctr">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0,000</a:t>
            </a:r>
          </a:p>
        </p:txBody>
      </p:sp>
      <p:sp>
        <p:nvSpPr>
          <p:cNvPr id="82" name="Text Placeholder 35">
            <a:extLst>
              <a:ext uri="{FF2B5EF4-FFF2-40B4-BE49-F238E27FC236}">
                <a16:creationId xmlns:a16="http://schemas.microsoft.com/office/drawing/2014/main" id="{A5E4690D-C5F5-ED5C-8D1B-3CB9247B4038}"/>
              </a:ext>
            </a:extLst>
          </p:cNvPr>
          <p:cNvSpPr>
            <a:spLocks noGrp="1"/>
          </p:cNvSpPr>
          <p:nvPr>
            <p:ph type="body" sz="quarter" idx="29" hasCustomPrompt="1"/>
          </p:nvPr>
        </p:nvSpPr>
        <p:spPr>
          <a:xfrm>
            <a:off x="3480172" y="5298519"/>
            <a:ext cx="1221743" cy="298225"/>
          </a:xfrm>
          <a:prstGeom prst="rect">
            <a:avLst/>
          </a:prstGeom>
        </p:spPr>
        <p:txBody>
          <a:bodyPr/>
          <a:lstStyle>
            <a:lvl1pPr marL="0" indent="0" algn="ctr">
              <a:buNone/>
              <a:defRPr sz="1050" b="0" i="0">
                <a:solidFill>
                  <a:srgbClr val="0077AD"/>
                </a:solidFill>
                <a:latin typeface="Arial" panose="020B0604020202020204" pitchFamily="34" charset="0"/>
                <a:cs typeface="Arial" panose="020B0604020202020204" pitchFamily="34" charset="0"/>
              </a:defRPr>
            </a:lvl1pPr>
          </a:lstStyle>
          <a:p>
            <a:pPr lvl="0"/>
            <a:r>
              <a:rPr lang="en-US" dirty="0"/>
              <a:t>Body copy goes here</a:t>
            </a:r>
          </a:p>
        </p:txBody>
      </p:sp>
      <p:pic>
        <p:nvPicPr>
          <p:cNvPr id="83" name="Picture 82">
            <a:extLst>
              <a:ext uri="{FF2B5EF4-FFF2-40B4-BE49-F238E27FC236}">
                <a16:creationId xmlns:a16="http://schemas.microsoft.com/office/drawing/2014/main" id="{237AC079-626E-215A-8F7F-362D58FE7AE0}"/>
              </a:ext>
            </a:extLst>
          </p:cNvPr>
          <p:cNvPicPr>
            <a:picLocks noChangeAspect="1"/>
          </p:cNvPicPr>
          <p:nvPr userDrawn="1"/>
        </p:nvPicPr>
        <p:blipFill>
          <a:blip r:embed="rId4"/>
          <a:stretch>
            <a:fillRect/>
          </a:stretch>
        </p:blipFill>
        <p:spPr>
          <a:xfrm>
            <a:off x="2264508" y="3130914"/>
            <a:ext cx="1143000" cy="1244600"/>
          </a:xfrm>
          <a:prstGeom prst="rect">
            <a:avLst/>
          </a:prstGeom>
        </p:spPr>
      </p:pic>
      <p:cxnSp>
        <p:nvCxnSpPr>
          <p:cNvPr id="85" name="Straight Connector 84">
            <a:extLst>
              <a:ext uri="{FF2B5EF4-FFF2-40B4-BE49-F238E27FC236}">
                <a16:creationId xmlns:a16="http://schemas.microsoft.com/office/drawing/2014/main" id="{39176D0B-569A-DECE-69DC-4F4B7FEE9532}"/>
              </a:ext>
            </a:extLst>
          </p:cNvPr>
          <p:cNvCxnSpPr>
            <a:cxnSpLocks/>
          </p:cNvCxnSpPr>
          <p:nvPr userDrawn="1"/>
        </p:nvCxnSpPr>
        <p:spPr>
          <a:xfrm flipV="1">
            <a:off x="2834284" y="2306579"/>
            <a:ext cx="0" cy="729021"/>
          </a:xfrm>
          <a:prstGeom prst="line">
            <a:avLst/>
          </a:prstGeom>
          <a:ln w="12700">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079E327-6406-89D0-D9C0-415A2E10CE69}"/>
              </a:ext>
            </a:extLst>
          </p:cNvPr>
          <p:cNvCxnSpPr>
            <a:cxnSpLocks/>
          </p:cNvCxnSpPr>
          <p:nvPr userDrawn="1"/>
        </p:nvCxnSpPr>
        <p:spPr>
          <a:xfrm flipV="1">
            <a:off x="2834284" y="4474323"/>
            <a:ext cx="0" cy="1152898"/>
          </a:xfrm>
          <a:prstGeom prst="line">
            <a:avLst/>
          </a:prstGeom>
          <a:ln w="12700">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B3E9290-4196-920C-3CD3-A84FEE2022DF}"/>
              </a:ext>
            </a:extLst>
          </p:cNvPr>
          <p:cNvCxnSpPr/>
          <p:nvPr userDrawn="1"/>
        </p:nvCxnSpPr>
        <p:spPr>
          <a:xfrm>
            <a:off x="970102" y="3867462"/>
            <a:ext cx="1115985" cy="0"/>
          </a:xfrm>
          <a:prstGeom prst="line">
            <a:avLst/>
          </a:prstGeom>
          <a:ln w="12700">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F002708-BB83-16F1-3CD4-9D46BC79FB0D}"/>
              </a:ext>
            </a:extLst>
          </p:cNvPr>
          <p:cNvCxnSpPr/>
          <p:nvPr userDrawn="1"/>
        </p:nvCxnSpPr>
        <p:spPr>
          <a:xfrm>
            <a:off x="3585930" y="3867462"/>
            <a:ext cx="1115985" cy="0"/>
          </a:xfrm>
          <a:prstGeom prst="line">
            <a:avLst/>
          </a:prstGeom>
          <a:ln w="12700">
            <a:solidFill>
              <a:srgbClr val="D1D3D4"/>
            </a:solidFill>
          </a:ln>
        </p:spPr>
        <p:style>
          <a:lnRef idx="1">
            <a:schemeClr val="accent1"/>
          </a:lnRef>
          <a:fillRef idx="0">
            <a:schemeClr val="accent1"/>
          </a:fillRef>
          <a:effectRef idx="0">
            <a:schemeClr val="accent1"/>
          </a:effectRef>
          <a:fontRef idx="minor">
            <a:schemeClr val="tx1"/>
          </a:fontRef>
        </p:style>
      </p:cxnSp>
      <p:sp>
        <p:nvSpPr>
          <p:cNvPr id="93" name="Text Placeholder 35">
            <a:extLst>
              <a:ext uri="{FF2B5EF4-FFF2-40B4-BE49-F238E27FC236}">
                <a16:creationId xmlns:a16="http://schemas.microsoft.com/office/drawing/2014/main" id="{CF966548-0B52-A1F9-3166-C2FCBF94B97D}"/>
              </a:ext>
            </a:extLst>
          </p:cNvPr>
          <p:cNvSpPr>
            <a:spLocks noGrp="1"/>
          </p:cNvSpPr>
          <p:nvPr>
            <p:ph type="body" sz="quarter" idx="30" hasCustomPrompt="1"/>
          </p:nvPr>
        </p:nvSpPr>
        <p:spPr>
          <a:xfrm>
            <a:off x="7490086" y="2306579"/>
            <a:ext cx="1129257" cy="390955"/>
          </a:xfrm>
          <a:prstGeom prst="rect">
            <a:avLst/>
          </a:prstGeom>
        </p:spPr>
        <p:txBody>
          <a:bodyPr/>
          <a:lstStyle>
            <a:lvl1pPr marL="0" indent="0" algn="ctr">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$000</a:t>
            </a:r>
          </a:p>
        </p:txBody>
      </p:sp>
      <p:sp>
        <p:nvSpPr>
          <p:cNvPr id="94" name="Text Placeholder 35">
            <a:extLst>
              <a:ext uri="{FF2B5EF4-FFF2-40B4-BE49-F238E27FC236}">
                <a16:creationId xmlns:a16="http://schemas.microsoft.com/office/drawing/2014/main" id="{306D5788-AE66-368A-2150-467F64FDD172}"/>
              </a:ext>
            </a:extLst>
          </p:cNvPr>
          <p:cNvSpPr>
            <a:spLocks noGrp="1"/>
          </p:cNvSpPr>
          <p:nvPr>
            <p:ph type="body" sz="quarter" idx="31" hasCustomPrompt="1"/>
          </p:nvPr>
        </p:nvSpPr>
        <p:spPr>
          <a:xfrm>
            <a:off x="7490086" y="2697534"/>
            <a:ext cx="1129257" cy="242753"/>
          </a:xfrm>
          <a:prstGeom prst="rect">
            <a:avLst/>
          </a:prstGeom>
        </p:spPr>
        <p:txBody>
          <a:bodyPr/>
          <a:lstStyle>
            <a:lvl1pPr marL="0" indent="0" algn="ctr">
              <a:buNone/>
              <a:defRPr sz="1600" b="1" i="0">
                <a:solidFill>
                  <a:srgbClr val="002B5F"/>
                </a:solidFill>
                <a:latin typeface="Arial" panose="020B0604020202020204" pitchFamily="34" charset="0"/>
                <a:cs typeface="Arial" panose="020B0604020202020204" pitchFamily="34" charset="0"/>
              </a:defRPr>
            </a:lvl1pPr>
          </a:lstStyle>
          <a:p>
            <a:pPr lvl="0"/>
            <a:r>
              <a:rPr lang="en-US" dirty="0"/>
              <a:t>MILLION</a:t>
            </a:r>
          </a:p>
        </p:txBody>
      </p:sp>
      <p:cxnSp>
        <p:nvCxnSpPr>
          <p:cNvPr id="95" name="Straight Connector 94">
            <a:extLst>
              <a:ext uri="{FF2B5EF4-FFF2-40B4-BE49-F238E27FC236}">
                <a16:creationId xmlns:a16="http://schemas.microsoft.com/office/drawing/2014/main" id="{2B7374F2-BE87-E438-08E7-BE2C576883AB}"/>
              </a:ext>
            </a:extLst>
          </p:cNvPr>
          <p:cNvCxnSpPr/>
          <p:nvPr userDrawn="1"/>
        </p:nvCxnSpPr>
        <p:spPr>
          <a:xfrm>
            <a:off x="7490086" y="3035600"/>
            <a:ext cx="1129257" cy="0"/>
          </a:xfrm>
          <a:prstGeom prst="line">
            <a:avLst/>
          </a:prstGeom>
          <a:ln w="12700">
            <a:solidFill>
              <a:srgbClr val="EE7624"/>
            </a:solidFill>
          </a:ln>
        </p:spPr>
        <p:style>
          <a:lnRef idx="1">
            <a:schemeClr val="accent1"/>
          </a:lnRef>
          <a:fillRef idx="0">
            <a:schemeClr val="accent1"/>
          </a:fillRef>
          <a:effectRef idx="0">
            <a:schemeClr val="accent1"/>
          </a:effectRef>
          <a:fontRef idx="minor">
            <a:schemeClr val="tx1"/>
          </a:fontRef>
        </p:style>
      </p:cxnSp>
      <p:sp>
        <p:nvSpPr>
          <p:cNvPr id="96" name="Text Placeholder 35">
            <a:extLst>
              <a:ext uri="{FF2B5EF4-FFF2-40B4-BE49-F238E27FC236}">
                <a16:creationId xmlns:a16="http://schemas.microsoft.com/office/drawing/2014/main" id="{C314B5EB-3D02-CA9B-8330-FD543975AA07}"/>
              </a:ext>
            </a:extLst>
          </p:cNvPr>
          <p:cNvSpPr>
            <a:spLocks noGrp="1"/>
          </p:cNvSpPr>
          <p:nvPr>
            <p:ph type="body" sz="quarter" idx="32" hasCustomPrompt="1"/>
          </p:nvPr>
        </p:nvSpPr>
        <p:spPr>
          <a:xfrm>
            <a:off x="7490086" y="3130914"/>
            <a:ext cx="1129257" cy="298086"/>
          </a:xfrm>
          <a:prstGeom prst="rect">
            <a:avLst/>
          </a:prstGeom>
        </p:spPr>
        <p:txBody>
          <a:bodyPr/>
          <a:lstStyle>
            <a:lvl1pPr marL="0" indent="0" algn="ctr">
              <a:buNone/>
              <a:defRPr sz="1050" b="0" i="0">
                <a:solidFill>
                  <a:srgbClr val="0077AD"/>
                </a:solidFill>
                <a:latin typeface="Arial" panose="020B0604020202020204" pitchFamily="34" charset="0"/>
                <a:cs typeface="Arial" panose="020B0604020202020204" pitchFamily="34" charset="0"/>
              </a:defRPr>
            </a:lvl1pPr>
          </a:lstStyle>
          <a:p>
            <a:pPr lvl="0"/>
            <a:r>
              <a:rPr lang="en-US" dirty="0"/>
              <a:t>Body copy goes here</a:t>
            </a:r>
          </a:p>
        </p:txBody>
      </p:sp>
      <p:sp>
        <p:nvSpPr>
          <p:cNvPr id="97" name="Text Placeholder 35">
            <a:extLst>
              <a:ext uri="{FF2B5EF4-FFF2-40B4-BE49-F238E27FC236}">
                <a16:creationId xmlns:a16="http://schemas.microsoft.com/office/drawing/2014/main" id="{369958AA-19BC-9820-53A3-E56C33729D18}"/>
              </a:ext>
            </a:extLst>
          </p:cNvPr>
          <p:cNvSpPr>
            <a:spLocks noGrp="1"/>
          </p:cNvSpPr>
          <p:nvPr>
            <p:ph type="body" sz="quarter" idx="33" hasCustomPrompt="1"/>
          </p:nvPr>
        </p:nvSpPr>
        <p:spPr>
          <a:xfrm>
            <a:off x="7476814" y="4474323"/>
            <a:ext cx="1129257" cy="390955"/>
          </a:xfrm>
          <a:prstGeom prst="rect">
            <a:avLst/>
          </a:prstGeom>
        </p:spPr>
        <p:txBody>
          <a:bodyPr/>
          <a:lstStyle>
            <a:lvl1pPr marL="0" indent="0" algn="ctr">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$000</a:t>
            </a:r>
          </a:p>
        </p:txBody>
      </p:sp>
      <p:sp>
        <p:nvSpPr>
          <p:cNvPr id="98" name="Text Placeholder 35">
            <a:extLst>
              <a:ext uri="{FF2B5EF4-FFF2-40B4-BE49-F238E27FC236}">
                <a16:creationId xmlns:a16="http://schemas.microsoft.com/office/drawing/2014/main" id="{FDC9C97F-0A46-ACA5-8250-77557E2913B6}"/>
              </a:ext>
            </a:extLst>
          </p:cNvPr>
          <p:cNvSpPr>
            <a:spLocks noGrp="1"/>
          </p:cNvSpPr>
          <p:nvPr>
            <p:ph type="body" sz="quarter" idx="34" hasCustomPrompt="1"/>
          </p:nvPr>
        </p:nvSpPr>
        <p:spPr>
          <a:xfrm>
            <a:off x="7476814" y="4865278"/>
            <a:ext cx="1129257" cy="242753"/>
          </a:xfrm>
          <a:prstGeom prst="rect">
            <a:avLst/>
          </a:prstGeom>
        </p:spPr>
        <p:txBody>
          <a:bodyPr/>
          <a:lstStyle>
            <a:lvl1pPr marL="0" indent="0" algn="ctr">
              <a:buNone/>
              <a:defRPr sz="1600" b="1" i="0">
                <a:solidFill>
                  <a:srgbClr val="002B5F"/>
                </a:solidFill>
                <a:latin typeface="Arial" panose="020B0604020202020204" pitchFamily="34" charset="0"/>
                <a:cs typeface="Arial" panose="020B0604020202020204" pitchFamily="34" charset="0"/>
              </a:defRPr>
            </a:lvl1pPr>
          </a:lstStyle>
          <a:p>
            <a:pPr lvl="0"/>
            <a:r>
              <a:rPr lang="en-US" dirty="0"/>
              <a:t>MILLION</a:t>
            </a:r>
          </a:p>
        </p:txBody>
      </p:sp>
      <p:cxnSp>
        <p:nvCxnSpPr>
          <p:cNvPr id="99" name="Straight Connector 98">
            <a:extLst>
              <a:ext uri="{FF2B5EF4-FFF2-40B4-BE49-F238E27FC236}">
                <a16:creationId xmlns:a16="http://schemas.microsoft.com/office/drawing/2014/main" id="{F865ED15-B2F5-3BA3-7B23-E223FE14BED0}"/>
              </a:ext>
            </a:extLst>
          </p:cNvPr>
          <p:cNvCxnSpPr/>
          <p:nvPr userDrawn="1"/>
        </p:nvCxnSpPr>
        <p:spPr>
          <a:xfrm>
            <a:off x="7476814" y="5203344"/>
            <a:ext cx="1129257" cy="0"/>
          </a:xfrm>
          <a:prstGeom prst="line">
            <a:avLst/>
          </a:prstGeom>
          <a:ln w="12700">
            <a:solidFill>
              <a:srgbClr val="EE7624"/>
            </a:solidFill>
          </a:ln>
        </p:spPr>
        <p:style>
          <a:lnRef idx="1">
            <a:schemeClr val="accent1"/>
          </a:lnRef>
          <a:fillRef idx="0">
            <a:schemeClr val="accent1"/>
          </a:fillRef>
          <a:effectRef idx="0">
            <a:schemeClr val="accent1"/>
          </a:effectRef>
          <a:fontRef idx="minor">
            <a:schemeClr val="tx1"/>
          </a:fontRef>
        </p:style>
      </p:cxnSp>
      <p:sp>
        <p:nvSpPr>
          <p:cNvPr id="100" name="Text Placeholder 35">
            <a:extLst>
              <a:ext uri="{FF2B5EF4-FFF2-40B4-BE49-F238E27FC236}">
                <a16:creationId xmlns:a16="http://schemas.microsoft.com/office/drawing/2014/main" id="{EE7A45C4-F729-6580-7279-A6148B01B09A}"/>
              </a:ext>
            </a:extLst>
          </p:cNvPr>
          <p:cNvSpPr>
            <a:spLocks noGrp="1"/>
          </p:cNvSpPr>
          <p:nvPr>
            <p:ph type="body" sz="quarter" idx="35" hasCustomPrompt="1"/>
          </p:nvPr>
        </p:nvSpPr>
        <p:spPr>
          <a:xfrm>
            <a:off x="7476814" y="5298658"/>
            <a:ext cx="1129257" cy="298086"/>
          </a:xfrm>
          <a:prstGeom prst="rect">
            <a:avLst/>
          </a:prstGeom>
        </p:spPr>
        <p:txBody>
          <a:bodyPr/>
          <a:lstStyle>
            <a:lvl1pPr marL="0" indent="0" algn="ctr">
              <a:buNone/>
              <a:defRPr sz="1050" b="0" i="0">
                <a:solidFill>
                  <a:srgbClr val="0077AD"/>
                </a:solidFill>
                <a:latin typeface="Arial" panose="020B0604020202020204" pitchFamily="34" charset="0"/>
                <a:cs typeface="Arial" panose="020B0604020202020204" pitchFamily="34" charset="0"/>
              </a:defRPr>
            </a:lvl1pPr>
          </a:lstStyle>
          <a:p>
            <a:pPr lvl="0"/>
            <a:r>
              <a:rPr lang="en-US" dirty="0"/>
              <a:t>Body copy goes here</a:t>
            </a:r>
          </a:p>
        </p:txBody>
      </p:sp>
      <p:sp>
        <p:nvSpPr>
          <p:cNvPr id="101" name="Text Placeholder 35">
            <a:extLst>
              <a:ext uri="{FF2B5EF4-FFF2-40B4-BE49-F238E27FC236}">
                <a16:creationId xmlns:a16="http://schemas.microsoft.com/office/drawing/2014/main" id="{F3D33E88-A061-66C1-9D35-F834B5497B14}"/>
              </a:ext>
            </a:extLst>
          </p:cNvPr>
          <p:cNvSpPr>
            <a:spLocks noGrp="1"/>
          </p:cNvSpPr>
          <p:nvPr>
            <p:ph type="body" sz="quarter" idx="36" hasCustomPrompt="1"/>
          </p:nvPr>
        </p:nvSpPr>
        <p:spPr>
          <a:xfrm>
            <a:off x="10092642" y="2306579"/>
            <a:ext cx="1129257" cy="390955"/>
          </a:xfrm>
          <a:prstGeom prst="rect">
            <a:avLst/>
          </a:prstGeom>
        </p:spPr>
        <p:txBody>
          <a:bodyPr/>
          <a:lstStyle>
            <a:lvl1pPr marL="0" indent="0" algn="ctr">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$000</a:t>
            </a:r>
          </a:p>
        </p:txBody>
      </p:sp>
      <p:sp>
        <p:nvSpPr>
          <p:cNvPr id="102" name="Text Placeholder 35">
            <a:extLst>
              <a:ext uri="{FF2B5EF4-FFF2-40B4-BE49-F238E27FC236}">
                <a16:creationId xmlns:a16="http://schemas.microsoft.com/office/drawing/2014/main" id="{D00B2682-D4D6-7A74-A953-CDEB0F01EC82}"/>
              </a:ext>
            </a:extLst>
          </p:cNvPr>
          <p:cNvSpPr>
            <a:spLocks noGrp="1"/>
          </p:cNvSpPr>
          <p:nvPr>
            <p:ph type="body" sz="quarter" idx="37" hasCustomPrompt="1"/>
          </p:nvPr>
        </p:nvSpPr>
        <p:spPr>
          <a:xfrm>
            <a:off x="10092642" y="2697534"/>
            <a:ext cx="1129257" cy="242753"/>
          </a:xfrm>
          <a:prstGeom prst="rect">
            <a:avLst/>
          </a:prstGeom>
        </p:spPr>
        <p:txBody>
          <a:bodyPr/>
          <a:lstStyle>
            <a:lvl1pPr marL="0" indent="0" algn="ctr">
              <a:buNone/>
              <a:defRPr sz="1600" b="1" i="0">
                <a:solidFill>
                  <a:srgbClr val="002B5F"/>
                </a:solidFill>
                <a:latin typeface="Arial" panose="020B0604020202020204" pitchFamily="34" charset="0"/>
                <a:cs typeface="Arial" panose="020B0604020202020204" pitchFamily="34" charset="0"/>
              </a:defRPr>
            </a:lvl1pPr>
          </a:lstStyle>
          <a:p>
            <a:pPr lvl="0"/>
            <a:r>
              <a:rPr lang="en-US" dirty="0"/>
              <a:t>MILLION</a:t>
            </a:r>
          </a:p>
        </p:txBody>
      </p:sp>
      <p:cxnSp>
        <p:nvCxnSpPr>
          <p:cNvPr id="103" name="Straight Connector 102">
            <a:extLst>
              <a:ext uri="{FF2B5EF4-FFF2-40B4-BE49-F238E27FC236}">
                <a16:creationId xmlns:a16="http://schemas.microsoft.com/office/drawing/2014/main" id="{D43A182A-2C32-4834-0711-66353E846650}"/>
              </a:ext>
            </a:extLst>
          </p:cNvPr>
          <p:cNvCxnSpPr/>
          <p:nvPr userDrawn="1"/>
        </p:nvCxnSpPr>
        <p:spPr>
          <a:xfrm>
            <a:off x="10092642" y="3035600"/>
            <a:ext cx="1129257" cy="0"/>
          </a:xfrm>
          <a:prstGeom prst="line">
            <a:avLst/>
          </a:prstGeom>
          <a:ln w="12700">
            <a:solidFill>
              <a:srgbClr val="EE7624"/>
            </a:solidFill>
          </a:ln>
        </p:spPr>
        <p:style>
          <a:lnRef idx="1">
            <a:schemeClr val="accent1"/>
          </a:lnRef>
          <a:fillRef idx="0">
            <a:schemeClr val="accent1"/>
          </a:fillRef>
          <a:effectRef idx="0">
            <a:schemeClr val="accent1"/>
          </a:effectRef>
          <a:fontRef idx="minor">
            <a:schemeClr val="tx1"/>
          </a:fontRef>
        </p:style>
      </p:cxnSp>
      <p:sp>
        <p:nvSpPr>
          <p:cNvPr id="104" name="Text Placeholder 35">
            <a:extLst>
              <a:ext uri="{FF2B5EF4-FFF2-40B4-BE49-F238E27FC236}">
                <a16:creationId xmlns:a16="http://schemas.microsoft.com/office/drawing/2014/main" id="{EF7EF849-2967-ABFC-C13D-092A31ECA30B}"/>
              </a:ext>
            </a:extLst>
          </p:cNvPr>
          <p:cNvSpPr>
            <a:spLocks noGrp="1"/>
          </p:cNvSpPr>
          <p:nvPr>
            <p:ph type="body" sz="quarter" idx="38" hasCustomPrompt="1"/>
          </p:nvPr>
        </p:nvSpPr>
        <p:spPr>
          <a:xfrm>
            <a:off x="10092642" y="3130914"/>
            <a:ext cx="1129257" cy="298086"/>
          </a:xfrm>
          <a:prstGeom prst="rect">
            <a:avLst/>
          </a:prstGeom>
        </p:spPr>
        <p:txBody>
          <a:bodyPr/>
          <a:lstStyle>
            <a:lvl1pPr marL="0" indent="0" algn="ctr">
              <a:buNone/>
              <a:defRPr sz="1050" b="0" i="0">
                <a:solidFill>
                  <a:srgbClr val="0077AD"/>
                </a:solidFill>
                <a:latin typeface="Arial" panose="020B0604020202020204" pitchFamily="34" charset="0"/>
                <a:cs typeface="Arial" panose="020B0604020202020204" pitchFamily="34" charset="0"/>
              </a:defRPr>
            </a:lvl1pPr>
          </a:lstStyle>
          <a:p>
            <a:pPr lvl="0"/>
            <a:r>
              <a:rPr lang="en-US" dirty="0"/>
              <a:t>Body copy goes here</a:t>
            </a:r>
          </a:p>
        </p:txBody>
      </p:sp>
      <p:sp>
        <p:nvSpPr>
          <p:cNvPr id="105" name="Text Placeholder 35">
            <a:extLst>
              <a:ext uri="{FF2B5EF4-FFF2-40B4-BE49-F238E27FC236}">
                <a16:creationId xmlns:a16="http://schemas.microsoft.com/office/drawing/2014/main" id="{F17A5DA4-EA7D-7E0A-1967-3E06DFCAAE49}"/>
              </a:ext>
            </a:extLst>
          </p:cNvPr>
          <p:cNvSpPr>
            <a:spLocks noGrp="1"/>
          </p:cNvSpPr>
          <p:nvPr>
            <p:ph type="body" sz="quarter" idx="39" hasCustomPrompt="1"/>
          </p:nvPr>
        </p:nvSpPr>
        <p:spPr>
          <a:xfrm>
            <a:off x="9956648" y="4146768"/>
            <a:ext cx="1287165" cy="390955"/>
          </a:xfrm>
          <a:prstGeom prst="rect">
            <a:avLst/>
          </a:prstGeom>
        </p:spPr>
        <p:txBody>
          <a:bodyPr/>
          <a:lstStyle>
            <a:lvl1pPr marL="0" indent="0" algn="ctr">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0,000</a:t>
            </a:r>
          </a:p>
        </p:txBody>
      </p:sp>
      <p:sp>
        <p:nvSpPr>
          <p:cNvPr id="106" name="Text Placeholder 35">
            <a:extLst>
              <a:ext uri="{FF2B5EF4-FFF2-40B4-BE49-F238E27FC236}">
                <a16:creationId xmlns:a16="http://schemas.microsoft.com/office/drawing/2014/main" id="{E51A38CF-F5D7-75C6-20DD-9A053B9C557D}"/>
              </a:ext>
            </a:extLst>
          </p:cNvPr>
          <p:cNvSpPr>
            <a:spLocks noGrp="1"/>
          </p:cNvSpPr>
          <p:nvPr>
            <p:ph type="body" sz="quarter" idx="40" hasCustomPrompt="1"/>
          </p:nvPr>
        </p:nvSpPr>
        <p:spPr>
          <a:xfrm>
            <a:off x="9986884" y="4573531"/>
            <a:ext cx="1235015" cy="206945"/>
          </a:xfrm>
          <a:prstGeom prst="rect">
            <a:avLst/>
          </a:prstGeom>
        </p:spPr>
        <p:txBody>
          <a:bodyPr/>
          <a:lstStyle>
            <a:lvl1pPr marL="0" indent="0" algn="ctr">
              <a:buNone/>
              <a:defRPr sz="1050" b="0" i="0">
                <a:solidFill>
                  <a:srgbClr val="0077AD"/>
                </a:solidFill>
                <a:latin typeface="Arial" panose="020B0604020202020204" pitchFamily="34" charset="0"/>
                <a:cs typeface="Arial" panose="020B0604020202020204" pitchFamily="34" charset="0"/>
              </a:defRPr>
            </a:lvl1pPr>
          </a:lstStyle>
          <a:p>
            <a:pPr lvl="0"/>
            <a:r>
              <a:rPr lang="en-US" dirty="0"/>
              <a:t>Copy goes here</a:t>
            </a:r>
          </a:p>
        </p:txBody>
      </p:sp>
      <p:sp>
        <p:nvSpPr>
          <p:cNvPr id="107" name="Text Placeholder 35">
            <a:extLst>
              <a:ext uri="{FF2B5EF4-FFF2-40B4-BE49-F238E27FC236}">
                <a16:creationId xmlns:a16="http://schemas.microsoft.com/office/drawing/2014/main" id="{3E5D8F50-53E1-43A6-C32F-13EA0FB0AA7E}"/>
              </a:ext>
            </a:extLst>
          </p:cNvPr>
          <p:cNvSpPr>
            <a:spLocks noGrp="1"/>
          </p:cNvSpPr>
          <p:nvPr>
            <p:ph type="body" sz="quarter" idx="41" hasCustomPrompt="1"/>
          </p:nvPr>
        </p:nvSpPr>
        <p:spPr>
          <a:xfrm>
            <a:off x="9971225" y="4871756"/>
            <a:ext cx="1258009" cy="390955"/>
          </a:xfrm>
          <a:prstGeom prst="rect">
            <a:avLst/>
          </a:prstGeom>
        </p:spPr>
        <p:txBody>
          <a:bodyPr/>
          <a:lstStyle>
            <a:lvl1pPr marL="0" indent="0" algn="ctr">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0,000</a:t>
            </a:r>
          </a:p>
        </p:txBody>
      </p:sp>
      <p:sp>
        <p:nvSpPr>
          <p:cNvPr id="108" name="Text Placeholder 35">
            <a:extLst>
              <a:ext uri="{FF2B5EF4-FFF2-40B4-BE49-F238E27FC236}">
                <a16:creationId xmlns:a16="http://schemas.microsoft.com/office/drawing/2014/main" id="{35E3539F-E9F3-66BB-49F8-7B2B08D526D8}"/>
              </a:ext>
            </a:extLst>
          </p:cNvPr>
          <p:cNvSpPr>
            <a:spLocks noGrp="1"/>
          </p:cNvSpPr>
          <p:nvPr>
            <p:ph type="body" sz="quarter" idx="42" hasCustomPrompt="1"/>
          </p:nvPr>
        </p:nvSpPr>
        <p:spPr>
          <a:xfrm>
            <a:off x="10000156" y="5298519"/>
            <a:ext cx="1221743" cy="298225"/>
          </a:xfrm>
          <a:prstGeom prst="rect">
            <a:avLst/>
          </a:prstGeom>
        </p:spPr>
        <p:txBody>
          <a:bodyPr/>
          <a:lstStyle>
            <a:lvl1pPr marL="0" indent="0" algn="ctr">
              <a:buNone/>
              <a:defRPr sz="1050" b="0" i="0">
                <a:solidFill>
                  <a:srgbClr val="0077AD"/>
                </a:solidFill>
                <a:latin typeface="Arial" panose="020B0604020202020204" pitchFamily="34" charset="0"/>
                <a:cs typeface="Arial" panose="020B0604020202020204" pitchFamily="34" charset="0"/>
              </a:defRPr>
            </a:lvl1pPr>
          </a:lstStyle>
          <a:p>
            <a:pPr lvl="0"/>
            <a:r>
              <a:rPr lang="en-US" dirty="0"/>
              <a:t>Body copy goes here</a:t>
            </a:r>
          </a:p>
        </p:txBody>
      </p:sp>
      <p:pic>
        <p:nvPicPr>
          <p:cNvPr id="109" name="Picture 108">
            <a:extLst>
              <a:ext uri="{FF2B5EF4-FFF2-40B4-BE49-F238E27FC236}">
                <a16:creationId xmlns:a16="http://schemas.microsoft.com/office/drawing/2014/main" id="{0BD3ABFC-8431-AFCF-F4F0-F7BF710129C4}"/>
              </a:ext>
            </a:extLst>
          </p:cNvPr>
          <p:cNvPicPr>
            <a:picLocks noChangeAspect="1"/>
          </p:cNvPicPr>
          <p:nvPr userDrawn="1"/>
        </p:nvPicPr>
        <p:blipFill>
          <a:blip r:embed="rId4"/>
          <a:stretch>
            <a:fillRect/>
          </a:stretch>
        </p:blipFill>
        <p:spPr>
          <a:xfrm>
            <a:off x="8784492" y="3130914"/>
            <a:ext cx="1143000" cy="1244600"/>
          </a:xfrm>
          <a:prstGeom prst="rect">
            <a:avLst/>
          </a:prstGeom>
        </p:spPr>
      </p:pic>
      <p:cxnSp>
        <p:nvCxnSpPr>
          <p:cNvPr id="110" name="Straight Connector 109">
            <a:extLst>
              <a:ext uri="{FF2B5EF4-FFF2-40B4-BE49-F238E27FC236}">
                <a16:creationId xmlns:a16="http://schemas.microsoft.com/office/drawing/2014/main" id="{B4C86318-8965-4B01-A844-003FE058A878}"/>
              </a:ext>
            </a:extLst>
          </p:cNvPr>
          <p:cNvCxnSpPr>
            <a:cxnSpLocks/>
          </p:cNvCxnSpPr>
          <p:nvPr userDrawn="1"/>
        </p:nvCxnSpPr>
        <p:spPr>
          <a:xfrm flipV="1">
            <a:off x="9354268" y="2306579"/>
            <a:ext cx="0" cy="729021"/>
          </a:xfrm>
          <a:prstGeom prst="line">
            <a:avLst/>
          </a:prstGeom>
          <a:ln w="12700">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87C57BB8-C8F0-32B2-B145-9EF321C764F8}"/>
              </a:ext>
            </a:extLst>
          </p:cNvPr>
          <p:cNvCxnSpPr>
            <a:cxnSpLocks/>
          </p:cNvCxnSpPr>
          <p:nvPr userDrawn="1"/>
        </p:nvCxnSpPr>
        <p:spPr>
          <a:xfrm flipV="1">
            <a:off x="9354268" y="4474323"/>
            <a:ext cx="0" cy="1152898"/>
          </a:xfrm>
          <a:prstGeom prst="line">
            <a:avLst/>
          </a:prstGeom>
          <a:ln w="12700">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6E44F46-1E3E-24E7-991C-92B8CB66FBEF}"/>
              </a:ext>
            </a:extLst>
          </p:cNvPr>
          <p:cNvCxnSpPr/>
          <p:nvPr userDrawn="1"/>
        </p:nvCxnSpPr>
        <p:spPr>
          <a:xfrm>
            <a:off x="7490086" y="3867462"/>
            <a:ext cx="1115985" cy="0"/>
          </a:xfrm>
          <a:prstGeom prst="line">
            <a:avLst/>
          </a:prstGeom>
          <a:ln w="12700">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1EACCA5-E961-7EC8-E8FA-057D8AE6BA4F}"/>
              </a:ext>
            </a:extLst>
          </p:cNvPr>
          <p:cNvCxnSpPr/>
          <p:nvPr userDrawn="1"/>
        </p:nvCxnSpPr>
        <p:spPr>
          <a:xfrm>
            <a:off x="10105914" y="3867462"/>
            <a:ext cx="1115985" cy="0"/>
          </a:xfrm>
          <a:prstGeom prst="line">
            <a:avLst/>
          </a:prstGeom>
          <a:ln w="12700">
            <a:solidFill>
              <a:srgbClr val="D1D3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248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fographic Layout No Logo">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6D3F500E-0CE0-37CD-8D97-58ADF2889D89}"/>
              </a:ext>
            </a:extLst>
          </p:cNvPr>
          <p:cNvSpPr>
            <a:spLocks noGrp="1"/>
          </p:cNvSpPr>
          <p:nvPr>
            <p:ph type="body" sz="quarter" idx="11" hasCustomPrompt="1"/>
          </p:nvPr>
        </p:nvSpPr>
        <p:spPr>
          <a:xfrm>
            <a:off x="2042856" y="353668"/>
            <a:ext cx="8106288" cy="376535"/>
          </a:xfrm>
          <a:prstGeom prst="rect">
            <a:avLst/>
          </a:prstGeom>
        </p:spPr>
        <p:txBody>
          <a:bodyPr/>
          <a:lstStyle>
            <a:lvl1pPr marL="0" indent="0" algn="ctr">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TITLE TEXT GOES HERE</a:t>
            </a:r>
          </a:p>
        </p:txBody>
      </p:sp>
      <p:sp>
        <p:nvSpPr>
          <p:cNvPr id="33" name="Rectangle 32">
            <a:extLst>
              <a:ext uri="{FF2B5EF4-FFF2-40B4-BE49-F238E27FC236}">
                <a16:creationId xmlns:a16="http://schemas.microsoft.com/office/drawing/2014/main" id="{02FE9BC7-1BDC-A926-6825-90AB3040DC78}"/>
              </a:ext>
            </a:extLst>
          </p:cNvPr>
          <p:cNvSpPr/>
          <p:nvPr userDrawn="1"/>
        </p:nvSpPr>
        <p:spPr>
          <a:xfrm>
            <a:off x="1334964" y="1199213"/>
            <a:ext cx="2992617" cy="494676"/>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2CCAE2C1-1F0F-C7EF-105B-6A97248F3422}"/>
              </a:ext>
            </a:extLst>
          </p:cNvPr>
          <p:cNvSpPr/>
          <p:nvPr userDrawn="1"/>
        </p:nvSpPr>
        <p:spPr>
          <a:xfrm>
            <a:off x="7864419" y="1199213"/>
            <a:ext cx="2992617" cy="494676"/>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30">
            <a:extLst>
              <a:ext uri="{FF2B5EF4-FFF2-40B4-BE49-F238E27FC236}">
                <a16:creationId xmlns:a16="http://schemas.microsoft.com/office/drawing/2014/main" id="{5096296C-FA50-39A1-B5C1-EFECF77B300F}"/>
              </a:ext>
            </a:extLst>
          </p:cNvPr>
          <p:cNvSpPr>
            <a:spLocks noGrp="1"/>
          </p:cNvSpPr>
          <p:nvPr>
            <p:ph type="body" sz="quarter" idx="14" hasCustomPrompt="1"/>
          </p:nvPr>
        </p:nvSpPr>
        <p:spPr>
          <a:xfrm>
            <a:off x="1334963" y="1329655"/>
            <a:ext cx="2992618" cy="233792"/>
          </a:xfrm>
          <a:prstGeom prst="rect">
            <a:avLst/>
          </a:prstGeom>
        </p:spPr>
        <p:txBody>
          <a:bodyPr/>
          <a:lstStyle>
            <a:lvl1pPr marL="0" indent="0" algn="ctr">
              <a:buNone/>
              <a:defRPr sz="14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40" name="Text Placeholder 30">
            <a:extLst>
              <a:ext uri="{FF2B5EF4-FFF2-40B4-BE49-F238E27FC236}">
                <a16:creationId xmlns:a16="http://schemas.microsoft.com/office/drawing/2014/main" id="{36F374EF-7CAE-90F4-989F-6C84C754DEEE}"/>
              </a:ext>
            </a:extLst>
          </p:cNvPr>
          <p:cNvSpPr>
            <a:spLocks noGrp="1"/>
          </p:cNvSpPr>
          <p:nvPr>
            <p:ph type="body" sz="quarter" idx="15" hasCustomPrompt="1"/>
          </p:nvPr>
        </p:nvSpPr>
        <p:spPr>
          <a:xfrm>
            <a:off x="7864417" y="1329655"/>
            <a:ext cx="2992618" cy="233792"/>
          </a:xfrm>
          <a:prstGeom prst="rect">
            <a:avLst/>
          </a:prstGeom>
        </p:spPr>
        <p:txBody>
          <a:bodyPr/>
          <a:lstStyle>
            <a:lvl1pPr marL="0" indent="0" algn="ctr">
              <a:buNone/>
              <a:defRPr sz="14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cxnSp>
        <p:nvCxnSpPr>
          <p:cNvPr id="52" name="Straight Connector 51">
            <a:extLst>
              <a:ext uri="{FF2B5EF4-FFF2-40B4-BE49-F238E27FC236}">
                <a16:creationId xmlns:a16="http://schemas.microsoft.com/office/drawing/2014/main" id="{A0905CA7-B502-7609-1698-60F03765F961}"/>
              </a:ext>
            </a:extLst>
          </p:cNvPr>
          <p:cNvCxnSpPr>
            <a:cxnSpLocks/>
          </p:cNvCxnSpPr>
          <p:nvPr userDrawn="1"/>
        </p:nvCxnSpPr>
        <p:spPr>
          <a:xfrm>
            <a:off x="6096000" y="1446551"/>
            <a:ext cx="0" cy="4841823"/>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F7BA263-E1FE-1173-4398-2FFD1859068B}"/>
              </a:ext>
            </a:extLst>
          </p:cNvPr>
          <p:cNvCxnSpPr>
            <a:cxnSpLocks/>
          </p:cNvCxnSpPr>
          <p:nvPr userDrawn="1"/>
        </p:nvCxnSpPr>
        <p:spPr>
          <a:xfrm>
            <a:off x="4701915" y="1446551"/>
            <a:ext cx="2788171" cy="0"/>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73467DC-9A72-0E45-1564-C0F900A73667}"/>
              </a:ext>
            </a:extLst>
          </p:cNvPr>
          <p:cNvCxnSpPr>
            <a:cxnSpLocks/>
          </p:cNvCxnSpPr>
          <p:nvPr userDrawn="1"/>
        </p:nvCxnSpPr>
        <p:spPr>
          <a:xfrm>
            <a:off x="-12492" y="1446551"/>
            <a:ext cx="1129259" cy="0"/>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EC57A-9515-615D-5735-BFF06F25DCB2}"/>
              </a:ext>
            </a:extLst>
          </p:cNvPr>
          <p:cNvCxnSpPr>
            <a:cxnSpLocks/>
          </p:cNvCxnSpPr>
          <p:nvPr userDrawn="1"/>
        </p:nvCxnSpPr>
        <p:spPr>
          <a:xfrm>
            <a:off x="11062741" y="1446551"/>
            <a:ext cx="1129259" cy="0"/>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sp>
        <p:nvSpPr>
          <p:cNvPr id="63" name="Text Placeholder 35">
            <a:extLst>
              <a:ext uri="{FF2B5EF4-FFF2-40B4-BE49-F238E27FC236}">
                <a16:creationId xmlns:a16="http://schemas.microsoft.com/office/drawing/2014/main" id="{1BA618C5-7711-9E6A-A1E4-DFF4245A20FD}"/>
              </a:ext>
            </a:extLst>
          </p:cNvPr>
          <p:cNvSpPr>
            <a:spLocks noGrp="1"/>
          </p:cNvSpPr>
          <p:nvPr>
            <p:ph type="body" sz="quarter" idx="16" hasCustomPrompt="1"/>
          </p:nvPr>
        </p:nvSpPr>
        <p:spPr>
          <a:xfrm>
            <a:off x="970102" y="2306579"/>
            <a:ext cx="1129257" cy="390955"/>
          </a:xfrm>
          <a:prstGeom prst="rect">
            <a:avLst/>
          </a:prstGeom>
        </p:spPr>
        <p:txBody>
          <a:bodyPr/>
          <a:lstStyle>
            <a:lvl1pPr marL="0" indent="0" algn="ctr">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$000</a:t>
            </a:r>
          </a:p>
        </p:txBody>
      </p:sp>
      <p:sp>
        <p:nvSpPr>
          <p:cNvPr id="64" name="Text Placeholder 35">
            <a:extLst>
              <a:ext uri="{FF2B5EF4-FFF2-40B4-BE49-F238E27FC236}">
                <a16:creationId xmlns:a16="http://schemas.microsoft.com/office/drawing/2014/main" id="{34649EFC-45FA-5C5E-9739-F30A3E4A306C}"/>
              </a:ext>
            </a:extLst>
          </p:cNvPr>
          <p:cNvSpPr>
            <a:spLocks noGrp="1"/>
          </p:cNvSpPr>
          <p:nvPr>
            <p:ph type="body" sz="quarter" idx="17" hasCustomPrompt="1"/>
          </p:nvPr>
        </p:nvSpPr>
        <p:spPr>
          <a:xfrm>
            <a:off x="970102" y="2697534"/>
            <a:ext cx="1129257" cy="242753"/>
          </a:xfrm>
          <a:prstGeom prst="rect">
            <a:avLst/>
          </a:prstGeom>
        </p:spPr>
        <p:txBody>
          <a:bodyPr/>
          <a:lstStyle>
            <a:lvl1pPr marL="0" indent="0" algn="ctr">
              <a:buNone/>
              <a:defRPr sz="1600" b="1" i="0">
                <a:solidFill>
                  <a:srgbClr val="002B5F"/>
                </a:solidFill>
                <a:latin typeface="Arial" panose="020B0604020202020204" pitchFamily="34" charset="0"/>
                <a:cs typeface="Arial" panose="020B0604020202020204" pitchFamily="34" charset="0"/>
              </a:defRPr>
            </a:lvl1pPr>
          </a:lstStyle>
          <a:p>
            <a:pPr lvl="0"/>
            <a:r>
              <a:rPr lang="en-US" dirty="0"/>
              <a:t>MILLION</a:t>
            </a:r>
          </a:p>
        </p:txBody>
      </p:sp>
      <p:cxnSp>
        <p:nvCxnSpPr>
          <p:cNvPr id="66" name="Straight Connector 65">
            <a:extLst>
              <a:ext uri="{FF2B5EF4-FFF2-40B4-BE49-F238E27FC236}">
                <a16:creationId xmlns:a16="http://schemas.microsoft.com/office/drawing/2014/main" id="{8AEACA0C-204E-EC37-F271-5494434FCD4E}"/>
              </a:ext>
            </a:extLst>
          </p:cNvPr>
          <p:cNvCxnSpPr/>
          <p:nvPr userDrawn="1"/>
        </p:nvCxnSpPr>
        <p:spPr>
          <a:xfrm>
            <a:off x="970102" y="3035600"/>
            <a:ext cx="1129257" cy="0"/>
          </a:xfrm>
          <a:prstGeom prst="line">
            <a:avLst/>
          </a:prstGeom>
          <a:ln w="12700">
            <a:solidFill>
              <a:srgbClr val="EE7624"/>
            </a:solidFill>
          </a:ln>
        </p:spPr>
        <p:style>
          <a:lnRef idx="1">
            <a:schemeClr val="accent1"/>
          </a:lnRef>
          <a:fillRef idx="0">
            <a:schemeClr val="accent1"/>
          </a:fillRef>
          <a:effectRef idx="0">
            <a:schemeClr val="accent1"/>
          </a:effectRef>
          <a:fontRef idx="minor">
            <a:schemeClr val="tx1"/>
          </a:fontRef>
        </p:style>
      </p:cxnSp>
      <p:sp>
        <p:nvSpPr>
          <p:cNvPr id="67" name="Text Placeholder 35">
            <a:extLst>
              <a:ext uri="{FF2B5EF4-FFF2-40B4-BE49-F238E27FC236}">
                <a16:creationId xmlns:a16="http://schemas.microsoft.com/office/drawing/2014/main" id="{3239D897-2322-3B9F-440E-F69DE3D6AE74}"/>
              </a:ext>
            </a:extLst>
          </p:cNvPr>
          <p:cNvSpPr>
            <a:spLocks noGrp="1"/>
          </p:cNvSpPr>
          <p:nvPr>
            <p:ph type="body" sz="quarter" idx="18" hasCustomPrompt="1"/>
          </p:nvPr>
        </p:nvSpPr>
        <p:spPr>
          <a:xfrm>
            <a:off x="970102" y="3130914"/>
            <a:ext cx="1129257" cy="298086"/>
          </a:xfrm>
          <a:prstGeom prst="rect">
            <a:avLst/>
          </a:prstGeom>
        </p:spPr>
        <p:txBody>
          <a:bodyPr/>
          <a:lstStyle>
            <a:lvl1pPr marL="0" indent="0" algn="ctr">
              <a:buNone/>
              <a:defRPr sz="1050" b="0" i="0">
                <a:solidFill>
                  <a:srgbClr val="0077AD"/>
                </a:solidFill>
                <a:latin typeface="Arial" panose="020B0604020202020204" pitchFamily="34" charset="0"/>
                <a:cs typeface="Arial" panose="020B0604020202020204" pitchFamily="34" charset="0"/>
              </a:defRPr>
            </a:lvl1pPr>
          </a:lstStyle>
          <a:p>
            <a:pPr lvl="0"/>
            <a:r>
              <a:rPr lang="en-US" dirty="0"/>
              <a:t>Body copy goes here</a:t>
            </a:r>
          </a:p>
        </p:txBody>
      </p:sp>
      <p:sp>
        <p:nvSpPr>
          <p:cNvPr id="68" name="Text Placeholder 35">
            <a:extLst>
              <a:ext uri="{FF2B5EF4-FFF2-40B4-BE49-F238E27FC236}">
                <a16:creationId xmlns:a16="http://schemas.microsoft.com/office/drawing/2014/main" id="{5887CC98-2A63-2F0E-5E58-D28F9766BA45}"/>
              </a:ext>
            </a:extLst>
          </p:cNvPr>
          <p:cNvSpPr>
            <a:spLocks noGrp="1"/>
          </p:cNvSpPr>
          <p:nvPr>
            <p:ph type="body" sz="quarter" idx="19" hasCustomPrompt="1"/>
          </p:nvPr>
        </p:nvSpPr>
        <p:spPr>
          <a:xfrm>
            <a:off x="956830" y="4474323"/>
            <a:ext cx="1129257" cy="390955"/>
          </a:xfrm>
          <a:prstGeom prst="rect">
            <a:avLst/>
          </a:prstGeom>
        </p:spPr>
        <p:txBody>
          <a:bodyPr/>
          <a:lstStyle>
            <a:lvl1pPr marL="0" indent="0" algn="ctr">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$000</a:t>
            </a:r>
          </a:p>
        </p:txBody>
      </p:sp>
      <p:sp>
        <p:nvSpPr>
          <p:cNvPr id="69" name="Text Placeholder 35">
            <a:extLst>
              <a:ext uri="{FF2B5EF4-FFF2-40B4-BE49-F238E27FC236}">
                <a16:creationId xmlns:a16="http://schemas.microsoft.com/office/drawing/2014/main" id="{D00BE693-F697-6F78-A06E-3CB2BFACACAD}"/>
              </a:ext>
            </a:extLst>
          </p:cNvPr>
          <p:cNvSpPr>
            <a:spLocks noGrp="1"/>
          </p:cNvSpPr>
          <p:nvPr>
            <p:ph type="body" sz="quarter" idx="20" hasCustomPrompt="1"/>
          </p:nvPr>
        </p:nvSpPr>
        <p:spPr>
          <a:xfrm>
            <a:off x="956830" y="4865278"/>
            <a:ext cx="1129257" cy="242753"/>
          </a:xfrm>
          <a:prstGeom prst="rect">
            <a:avLst/>
          </a:prstGeom>
        </p:spPr>
        <p:txBody>
          <a:bodyPr/>
          <a:lstStyle>
            <a:lvl1pPr marL="0" indent="0" algn="ctr">
              <a:buNone/>
              <a:defRPr sz="1600" b="0" i="0">
                <a:solidFill>
                  <a:srgbClr val="002B5F"/>
                </a:solidFill>
                <a:latin typeface="Avenir Medium" panose="02000503020000020003" pitchFamily="2" charset="0"/>
              </a:defRPr>
            </a:lvl1pPr>
          </a:lstStyle>
          <a:p>
            <a:pPr lvl="0"/>
            <a:r>
              <a:rPr lang="en-US" dirty="0"/>
              <a:t>MILLION</a:t>
            </a:r>
          </a:p>
        </p:txBody>
      </p:sp>
      <p:cxnSp>
        <p:nvCxnSpPr>
          <p:cNvPr id="70" name="Straight Connector 69">
            <a:extLst>
              <a:ext uri="{FF2B5EF4-FFF2-40B4-BE49-F238E27FC236}">
                <a16:creationId xmlns:a16="http://schemas.microsoft.com/office/drawing/2014/main" id="{94A090A3-3DC6-35D7-0607-0C9648AFDBCA}"/>
              </a:ext>
            </a:extLst>
          </p:cNvPr>
          <p:cNvCxnSpPr/>
          <p:nvPr userDrawn="1"/>
        </p:nvCxnSpPr>
        <p:spPr>
          <a:xfrm>
            <a:off x="956830" y="5203344"/>
            <a:ext cx="1129257" cy="0"/>
          </a:xfrm>
          <a:prstGeom prst="line">
            <a:avLst/>
          </a:prstGeom>
          <a:ln w="12700">
            <a:solidFill>
              <a:srgbClr val="EE7624"/>
            </a:solidFill>
          </a:ln>
        </p:spPr>
        <p:style>
          <a:lnRef idx="1">
            <a:schemeClr val="accent1"/>
          </a:lnRef>
          <a:fillRef idx="0">
            <a:schemeClr val="accent1"/>
          </a:fillRef>
          <a:effectRef idx="0">
            <a:schemeClr val="accent1"/>
          </a:effectRef>
          <a:fontRef idx="minor">
            <a:schemeClr val="tx1"/>
          </a:fontRef>
        </p:style>
      </p:cxnSp>
      <p:sp>
        <p:nvSpPr>
          <p:cNvPr id="71" name="Text Placeholder 35">
            <a:extLst>
              <a:ext uri="{FF2B5EF4-FFF2-40B4-BE49-F238E27FC236}">
                <a16:creationId xmlns:a16="http://schemas.microsoft.com/office/drawing/2014/main" id="{6D173CFC-6AFB-8442-005C-E1B817EC13E4}"/>
              </a:ext>
            </a:extLst>
          </p:cNvPr>
          <p:cNvSpPr>
            <a:spLocks noGrp="1"/>
          </p:cNvSpPr>
          <p:nvPr>
            <p:ph type="body" sz="quarter" idx="21" hasCustomPrompt="1"/>
          </p:nvPr>
        </p:nvSpPr>
        <p:spPr>
          <a:xfrm>
            <a:off x="956830" y="5298658"/>
            <a:ext cx="1129257" cy="298086"/>
          </a:xfrm>
          <a:prstGeom prst="rect">
            <a:avLst/>
          </a:prstGeom>
        </p:spPr>
        <p:txBody>
          <a:bodyPr/>
          <a:lstStyle>
            <a:lvl1pPr marL="0" indent="0" algn="ctr">
              <a:buNone/>
              <a:defRPr sz="1050" b="0" i="0">
                <a:solidFill>
                  <a:srgbClr val="0077AD"/>
                </a:solidFill>
                <a:latin typeface="Arial" panose="020B0604020202020204" pitchFamily="34" charset="0"/>
                <a:cs typeface="Arial" panose="020B0604020202020204" pitchFamily="34" charset="0"/>
              </a:defRPr>
            </a:lvl1pPr>
          </a:lstStyle>
          <a:p>
            <a:pPr lvl="0"/>
            <a:r>
              <a:rPr lang="en-US" dirty="0"/>
              <a:t>Body copy goes here</a:t>
            </a:r>
          </a:p>
        </p:txBody>
      </p:sp>
      <p:sp>
        <p:nvSpPr>
          <p:cNvPr id="72" name="Text Placeholder 35">
            <a:extLst>
              <a:ext uri="{FF2B5EF4-FFF2-40B4-BE49-F238E27FC236}">
                <a16:creationId xmlns:a16="http://schemas.microsoft.com/office/drawing/2014/main" id="{38EACDF7-B33D-3698-D160-C25F0AE2C69A}"/>
              </a:ext>
            </a:extLst>
          </p:cNvPr>
          <p:cNvSpPr>
            <a:spLocks noGrp="1"/>
          </p:cNvSpPr>
          <p:nvPr>
            <p:ph type="body" sz="quarter" idx="22" hasCustomPrompt="1"/>
          </p:nvPr>
        </p:nvSpPr>
        <p:spPr>
          <a:xfrm>
            <a:off x="3572658" y="2306579"/>
            <a:ext cx="1129257" cy="390955"/>
          </a:xfrm>
          <a:prstGeom prst="rect">
            <a:avLst/>
          </a:prstGeom>
        </p:spPr>
        <p:txBody>
          <a:bodyPr/>
          <a:lstStyle>
            <a:lvl1pPr marL="0" indent="0" algn="ctr">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$000</a:t>
            </a:r>
          </a:p>
        </p:txBody>
      </p:sp>
      <p:sp>
        <p:nvSpPr>
          <p:cNvPr id="73" name="Text Placeholder 35">
            <a:extLst>
              <a:ext uri="{FF2B5EF4-FFF2-40B4-BE49-F238E27FC236}">
                <a16:creationId xmlns:a16="http://schemas.microsoft.com/office/drawing/2014/main" id="{FDD799E9-4B66-7496-8BDE-A6C7D1A7A7EE}"/>
              </a:ext>
            </a:extLst>
          </p:cNvPr>
          <p:cNvSpPr>
            <a:spLocks noGrp="1"/>
          </p:cNvSpPr>
          <p:nvPr>
            <p:ph type="body" sz="quarter" idx="23" hasCustomPrompt="1"/>
          </p:nvPr>
        </p:nvSpPr>
        <p:spPr>
          <a:xfrm>
            <a:off x="3572658" y="2697534"/>
            <a:ext cx="1129257" cy="242753"/>
          </a:xfrm>
          <a:prstGeom prst="rect">
            <a:avLst/>
          </a:prstGeom>
        </p:spPr>
        <p:txBody>
          <a:bodyPr/>
          <a:lstStyle>
            <a:lvl1pPr marL="0" indent="0" algn="ctr">
              <a:buNone/>
              <a:defRPr sz="1600" b="1" i="0">
                <a:solidFill>
                  <a:srgbClr val="002B5F"/>
                </a:solidFill>
                <a:latin typeface="Arial" panose="020B0604020202020204" pitchFamily="34" charset="0"/>
                <a:cs typeface="Arial" panose="020B0604020202020204" pitchFamily="34" charset="0"/>
              </a:defRPr>
            </a:lvl1pPr>
          </a:lstStyle>
          <a:p>
            <a:pPr lvl="0"/>
            <a:r>
              <a:rPr lang="en-US" dirty="0"/>
              <a:t>MILLION</a:t>
            </a:r>
          </a:p>
        </p:txBody>
      </p:sp>
      <p:cxnSp>
        <p:nvCxnSpPr>
          <p:cNvPr id="74" name="Straight Connector 73">
            <a:extLst>
              <a:ext uri="{FF2B5EF4-FFF2-40B4-BE49-F238E27FC236}">
                <a16:creationId xmlns:a16="http://schemas.microsoft.com/office/drawing/2014/main" id="{FC62D3ED-C3FC-3AF0-0A8E-E5926E428B36}"/>
              </a:ext>
            </a:extLst>
          </p:cNvPr>
          <p:cNvCxnSpPr/>
          <p:nvPr userDrawn="1"/>
        </p:nvCxnSpPr>
        <p:spPr>
          <a:xfrm>
            <a:off x="3572658" y="3035600"/>
            <a:ext cx="1129257" cy="0"/>
          </a:xfrm>
          <a:prstGeom prst="line">
            <a:avLst/>
          </a:prstGeom>
          <a:ln w="12700">
            <a:solidFill>
              <a:srgbClr val="EE7624"/>
            </a:solidFill>
          </a:ln>
        </p:spPr>
        <p:style>
          <a:lnRef idx="1">
            <a:schemeClr val="accent1"/>
          </a:lnRef>
          <a:fillRef idx="0">
            <a:schemeClr val="accent1"/>
          </a:fillRef>
          <a:effectRef idx="0">
            <a:schemeClr val="accent1"/>
          </a:effectRef>
          <a:fontRef idx="minor">
            <a:schemeClr val="tx1"/>
          </a:fontRef>
        </p:style>
      </p:cxnSp>
      <p:sp>
        <p:nvSpPr>
          <p:cNvPr id="75" name="Text Placeholder 35">
            <a:extLst>
              <a:ext uri="{FF2B5EF4-FFF2-40B4-BE49-F238E27FC236}">
                <a16:creationId xmlns:a16="http://schemas.microsoft.com/office/drawing/2014/main" id="{FDE3ED01-30D0-E8A4-2B1F-C3A0825179EC}"/>
              </a:ext>
            </a:extLst>
          </p:cNvPr>
          <p:cNvSpPr>
            <a:spLocks noGrp="1"/>
          </p:cNvSpPr>
          <p:nvPr>
            <p:ph type="body" sz="quarter" idx="24" hasCustomPrompt="1"/>
          </p:nvPr>
        </p:nvSpPr>
        <p:spPr>
          <a:xfrm>
            <a:off x="3572658" y="3130914"/>
            <a:ext cx="1129257" cy="298086"/>
          </a:xfrm>
          <a:prstGeom prst="rect">
            <a:avLst/>
          </a:prstGeom>
        </p:spPr>
        <p:txBody>
          <a:bodyPr/>
          <a:lstStyle>
            <a:lvl1pPr marL="0" indent="0" algn="ctr">
              <a:buNone/>
              <a:defRPr sz="1050" b="0" i="0">
                <a:solidFill>
                  <a:srgbClr val="0077AD"/>
                </a:solidFill>
                <a:latin typeface="Arial" panose="020B0604020202020204" pitchFamily="34" charset="0"/>
                <a:cs typeface="Arial" panose="020B0604020202020204" pitchFamily="34" charset="0"/>
              </a:defRPr>
            </a:lvl1pPr>
          </a:lstStyle>
          <a:p>
            <a:pPr lvl="0"/>
            <a:r>
              <a:rPr lang="en-US" dirty="0"/>
              <a:t>Body copy goes here</a:t>
            </a:r>
          </a:p>
        </p:txBody>
      </p:sp>
      <p:sp>
        <p:nvSpPr>
          <p:cNvPr id="76" name="Text Placeholder 35">
            <a:extLst>
              <a:ext uri="{FF2B5EF4-FFF2-40B4-BE49-F238E27FC236}">
                <a16:creationId xmlns:a16="http://schemas.microsoft.com/office/drawing/2014/main" id="{AB320911-2E7B-83B4-A827-51FA55FAC05A}"/>
              </a:ext>
            </a:extLst>
          </p:cNvPr>
          <p:cNvSpPr>
            <a:spLocks noGrp="1"/>
          </p:cNvSpPr>
          <p:nvPr>
            <p:ph type="body" sz="quarter" idx="25" hasCustomPrompt="1"/>
          </p:nvPr>
        </p:nvSpPr>
        <p:spPr>
          <a:xfrm>
            <a:off x="3460955" y="4146768"/>
            <a:ext cx="1273449" cy="390955"/>
          </a:xfrm>
          <a:prstGeom prst="rect">
            <a:avLst/>
          </a:prstGeom>
        </p:spPr>
        <p:txBody>
          <a:bodyPr/>
          <a:lstStyle>
            <a:lvl1pPr marL="0" indent="0" algn="ctr">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0,000</a:t>
            </a:r>
          </a:p>
        </p:txBody>
      </p:sp>
      <p:sp>
        <p:nvSpPr>
          <p:cNvPr id="79" name="Text Placeholder 35">
            <a:extLst>
              <a:ext uri="{FF2B5EF4-FFF2-40B4-BE49-F238E27FC236}">
                <a16:creationId xmlns:a16="http://schemas.microsoft.com/office/drawing/2014/main" id="{347DD6B0-0B5A-B18D-2638-14F1F194868C}"/>
              </a:ext>
            </a:extLst>
          </p:cNvPr>
          <p:cNvSpPr>
            <a:spLocks noGrp="1"/>
          </p:cNvSpPr>
          <p:nvPr>
            <p:ph type="body" sz="quarter" idx="27" hasCustomPrompt="1"/>
          </p:nvPr>
        </p:nvSpPr>
        <p:spPr>
          <a:xfrm>
            <a:off x="3466900" y="4573531"/>
            <a:ext cx="1227771" cy="206945"/>
          </a:xfrm>
          <a:prstGeom prst="rect">
            <a:avLst/>
          </a:prstGeom>
        </p:spPr>
        <p:txBody>
          <a:bodyPr/>
          <a:lstStyle>
            <a:lvl1pPr marL="0" indent="0" algn="ctr">
              <a:buNone/>
              <a:defRPr sz="1050" b="0" i="0">
                <a:solidFill>
                  <a:srgbClr val="0077AD"/>
                </a:solidFill>
                <a:latin typeface="Arial" panose="020B0604020202020204" pitchFamily="34" charset="0"/>
                <a:cs typeface="Arial" panose="020B0604020202020204" pitchFamily="34" charset="0"/>
              </a:defRPr>
            </a:lvl1pPr>
          </a:lstStyle>
          <a:p>
            <a:pPr lvl="0"/>
            <a:r>
              <a:rPr lang="en-US" dirty="0"/>
              <a:t>Copy goes here</a:t>
            </a:r>
          </a:p>
        </p:txBody>
      </p:sp>
      <p:sp>
        <p:nvSpPr>
          <p:cNvPr id="81" name="Text Placeholder 35">
            <a:extLst>
              <a:ext uri="{FF2B5EF4-FFF2-40B4-BE49-F238E27FC236}">
                <a16:creationId xmlns:a16="http://schemas.microsoft.com/office/drawing/2014/main" id="{733EDE94-6A63-CC03-CFF9-6776AE174CCA}"/>
              </a:ext>
            </a:extLst>
          </p:cNvPr>
          <p:cNvSpPr>
            <a:spLocks noGrp="1"/>
          </p:cNvSpPr>
          <p:nvPr>
            <p:ph type="body" sz="quarter" idx="28" hasCustomPrompt="1"/>
          </p:nvPr>
        </p:nvSpPr>
        <p:spPr>
          <a:xfrm>
            <a:off x="3458133" y="4871756"/>
            <a:ext cx="1273449" cy="390955"/>
          </a:xfrm>
          <a:prstGeom prst="rect">
            <a:avLst/>
          </a:prstGeom>
        </p:spPr>
        <p:txBody>
          <a:bodyPr/>
          <a:lstStyle>
            <a:lvl1pPr marL="0" indent="0" algn="ctr">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0,000</a:t>
            </a:r>
          </a:p>
        </p:txBody>
      </p:sp>
      <p:sp>
        <p:nvSpPr>
          <p:cNvPr id="82" name="Text Placeholder 35">
            <a:extLst>
              <a:ext uri="{FF2B5EF4-FFF2-40B4-BE49-F238E27FC236}">
                <a16:creationId xmlns:a16="http://schemas.microsoft.com/office/drawing/2014/main" id="{A5E4690D-C5F5-ED5C-8D1B-3CB9247B4038}"/>
              </a:ext>
            </a:extLst>
          </p:cNvPr>
          <p:cNvSpPr>
            <a:spLocks noGrp="1"/>
          </p:cNvSpPr>
          <p:nvPr>
            <p:ph type="body" sz="quarter" idx="29" hasCustomPrompt="1"/>
          </p:nvPr>
        </p:nvSpPr>
        <p:spPr>
          <a:xfrm>
            <a:off x="3480172" y="5298519"/>
            <a:ext cx="1221743" cy="298225"/>
          </a:xfrm>
          <a:prstGeom prst="rect">
            <a:avLst/>
          </a:prstGeom>
        </p:spPr>
        <p:txBody>
          <a:bodyPr/>
          <a:lstStyle>
            <a:lvl1pPr marL="0" indent="0" algn="ctr">
              <a:buNone/>
              <a:defRPr sz="1050" b="0" i="0">
                <a:solidFill>
                  <a:srgbClr val="0077AD"/>
                </a:solidFill>
                <a:latin typeface="Arial" panose="020B0604020202020204" pitchFamily="34" charset="0"/>
                <a:cs typeface="Arial" panose="020B0604020202020204" pitchFamily="34" charset="0"/>
              </a:defRPr>
            </a:lvl1pPr>
          </a:lstStyle>
          <a:p>
            <a:pPr lvl="0"/>
            <a:r>
              <a:rPr lang="en-US" dirty="0"/>
              <a:t>Body copy goes here</a:t>
            </a:r>
          </a:p>
        </p:txBody>
      </p:sp>
      <p:sp>
        <p:nvSpPr>
          <p:cNvPr id="93" name="Text Placeholder 35">
            <a:extLst>
              <a:ext uri="{FF2B5EF4-FFF2-40B4-BE49-F238E27FC236}">
                <a16:creationId xmlns:a16="http://schemas.microsoft.com/office/drawing/2014/main" id="{CF966548-0B52-A1F9-3166-C2FCBF94B97D}"/>
              </a:ext>
            </a:extLst>
          </p:cNvPr>
          <p:cNvSpPr>
            <a:spLocks noGrp="1"/>
          </p:cNvSpPr>
          <p:nvPr>
            <p:ph type="body" sz="quarter" idx="30" hasCustomPrompt="1"/>
          </p:nvPr>
        </p:nvSpPr>
        <p:spPr>
          <a:xfrm>
            <a:off x="7490086" y="2306579"/>
            <a:ext cx="1129257" cy="390955"/>
          </a:xfrm>
          <a:prstGeom prst="rect">
            <a:avLst/>
          </a:prstGeom>
        </p:spPr>
        <p:txBody>
          <a:bodyPr/>
          <a:lstStyle>
            <a:lvl1pPr marL="0" indent="0" algn="ctr">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$000</a:t>
            </a:r>
          </a:p>
        </p:txBody>
      </p:sp>
      <p:sp>
        <p:nvSpPr>
          <p:cNvPr id="94" name="Text Placeholder 35">
            <a:extLst>
              <a:ext uri="{FF2B5EF4-FFF2-40B4-BE49-F238E27FC236}">
                <a16:creationId xmlns:a16="http://schemas.microsoft.com/office/drawing/2014/main" id="{306D5788-AE66-368A-2150-467F64FDD172}"/>
              </a:ext>
            </a:extLst>
          </p:cNvPr>
          <p:cNvSpPr>
            <a:spLocks noGrp="1"/>
          </p:cNvSpPr>
          <p:nvPr>
            <p:ph type="body" sz="quarter" idx="31" hasCustomPrompt="1"/>
          </p:nvPr>
        </p:nvSpPr>
        <p:spPr>
          <a:xfrm>
            <a:off x="7490086" y="2697534"/>
            <a:ext cx="1129257" cy="242753"/>
          </a:xfrm>
          <a:prstGeom prst="rect">
            <a:avLst/>
          </a:prstGeom>
        </p:spPr>
        <p:txBody>
          <a:bodyPr/>
          <a:lstStyle>
            <a:lvl1pPr marL="0" indent="0" algn="ctr">
              <a:buNone/>
              <a:defRPr sz="1600" b="1" i="0">
                <a:solidFill>
                  <a:srgbClr val="002B5F"/>
                </a:solidFill>
                <a:latin typeface="Arial" panose="020B0604020202020204" pitchFamily="34" charset="0"/>
                <a:cs typeface="Arial" panose="020B0604020202020204" pitchFamily="34" charset="0"/>
              </a:defRPr>
            </a:lvl1pPr>
          </a:lstStyle>
          <a:p>
            <a:pPr lvl="0"/>
            <a:r>
              <a:rPr lang="en-US" dirty="0"/>
              <a:t>MILLION</a:t>
            </a:r>
          </a:p>
        </p:txBody>
      </p:sp>
      <p:cxnSp>
        <p:nvCxnSpPr>
          <p:cNvPr id="95" name="Straight Connector 94">
            <a:extLst>
              <a:ext uri="{FF2B5EF4-FFF2-40B4-BE49-F238E27FC236}">
                <a16:creationId xmlns:a16="http://schemas.microsoft.com/office/drawing/2014/main" id="{2B7374F2-BE87-E438-08E7-BE2C576883AB}"/>
              </a:ext>
            </a:extLst>
          </p:cNvPr>
          <p:cNvCxnSpPr/>
          <p:nvPr userDrawn="1"/>
        </p:nvCxnSpPr>
        <p:spPr>
          <a:xfrm>
            <a:off x="7490086" y="3035600"/>
            <a:ext cx="1129257" cy="0"/>
          </a:xfrm>
          <a:prstGeom prst="line">
            <a:avLst/>
          </a:prstGeom>
          <a:ln w="12700">
            <a:solidFill>
              <a:srgbClr val="EE7624"/>
            </a:solidFill>
          </a:ln>
        </p:spPr>
        <p:style>
          <a:lnRef idx="1">
            <a:schemeClr val="accent1"/>
          </a:lnRef>
          <a:fillRef idx="0">
            <a:schemeClr val="accent1"/>
          </a:fillRef>
          <a:effectRef idx="0">
            <a:schemeClr val="accent1"/>
          </a:effectRef>
          <a:fontRef idx="minor">
            <a:schemeClr val="tx1"/>
          </a:fontRef>
        </p:style>
      </p:cxnSp>
      <p:sp>
        <p:nvSpPr>
          <p:cNvPr id="96" name="Text Placeholder 35">
            <a:extLst>
              <a:ext uri="{FF2B5EF4-FFF2-40B4-BE49-F238E27FC236}">
                <a16:creationId xmlns:a16="http://schemas.microsoft.com/office/drawing/2014/main" id="{C314B5EB-3D02-CA9B-8330-FD543975AA07}"/>
              </a:ext>
            </a:extLst>
          </p:cNvPr>
          <p:cNvSpPr>
            <a:spLocks noGrp="1"/>
          </p:cNvSpPr>
          <p:nvPr>
            <p:ph type="body" sz="quarter" idx="32" hasCustomPrompt="1"/>
          </p:nvPr>
        </p:nvSpPr>
        <p:spPr>
          <a:xfrm>
            <a:off x="7490086" y="3130914"/>
            <a:ext cx="1129257" cy="298086"/>
          </a:xfrm>
          <a:prstGeom prst="rect">
            <a:avLst/>
          </a:prstGeom>
        </p:spPr>
        <p:txBody>
          <a:bodyPr/>
          <a:lstStyle>
            <a:lvl1pPr marL="0" indent="0" algn="ctr">
              <a:buNone/>
              <a:defRPr sz="1050" b="0" i="0">
                <a:solidFill>
                  <a:srgbClr val="0077AD"/>
                </a:solidFill>
                <a:latin typeface="Arial" panose="020B0604020202020204" pitchFamily="34" charset="0"/>
                <a:cs typeface="Arial" panose="020B0604020202020204" pitchFamily="34" charset="0"/>
              </a:defRPr>
            </a:lvl1pPr>
          </a:lstStyle>
          <a:p>
            <a:pPr lvl="0"/>
            <a:r>
              <a:rPr lang="en-US" dirty="0"/>
              <a:t>Body copy goes here</a:t>
            </a:r>
          </a:p>
        </p:txBody>
      </p:sp>
      <p:sp>
        <p:nvSpPr>
          <p:cNvPr id="97" name="Text Placeholder 35">
            <a:extLst>
              <a:ext uri="{FF2B5EF4-FFF2-40B4-BE49-F238E27FC236}">
                <a16:creationId xmlns:a16="http://schemas.microsoft.com/office/drawing/2014/main" id="{369958AA-19BC-9820-53A3-E56C33729D18}"/>
              </a:ext>
            </a:extLst>
          </p:cNvPr>
          <p:cNvSpPr>
            <a:spLocks noGrp="1"/>
          </p:cNvSpPr>
          <p:nvPr>
            <p:ph type="body" sz="quarter" idx="33" hasCustomPrompt="1"/>
          </p:nvPr>
        </p:nvSpPr>
        <p:spPr>
          <a:xfrm>
            <a:off x="7476814" y="4474323"/>
            <a:ext cx="1129257" cy="390955"/>
          </a:xfrm>
          <a:prstGeom prst="rect">
            <a:avLst/>
          </a:prstGeom>
        </p:spPr>
        <p:txBody>
          <a:bodyPr/>
          <a:lstStyle>
            <a:lvl1pPr marL="0" indent="0" algn="ctr">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$000</a:t>
            </a:r>
          </a:p>
        </p:txBody>
      </p:sp>
      <p:sp>
        <p:nvSpPr>
          <p:cNvPr id="98" name="Text Placeholder 35">
            <a:extLst>
              <a:ext uri="{FF2B5EF4-FFF2-40B4-BE49-F238E27FC236}">
                <a16:creationId xmlns:a16="http://schemas.microsoft.com/office/drawing/2014/main" id="{FDC9C97F-0A46-ACA5-8250-77557E2913B6}"/>
              </a:ext>
            </a:extLst>
          </p:cNvPr>
          <p:cNvSpPr>
            <a:spLocks noGrp="1"/>
          </p:cNvSpPr>
          <p:nvPr>
            <p:ph type="body" sz="quarter" idx="34" hasCustomPrompt="1"/>
          </p:nvPr>
        </p:nvSpPr>
        <p:spPr>
          <a:xfrm>
            <a:off x="7476814" y="4865278"/>
            <a:ext cx="1129257" cy="242753"/>
          </a:xfrm>
          <a:prstGeom prst="rect">
            <a:avLst/>
          </a:prstGeom>
        </p:spPr>
        <p:txBody>
          <a:bodyPr/>
          <a:lstStyle>
            <a:lvl1pPr marL="0" indent="0" algn="ctr">
              <a:buNone/>
              <a:defRPr sz="1600" b="1" i="0">
                <a:solidFill>
                  <a:srgbClr val="002B5F"/>
                </a:solidFill>
                <a:latin typeface="Arial" panose="020B0604020202020204" pitchFamily="34" charset="0"/>
                <a:cs typeface="Arial" panose="020B0604020202020204" pitchFamily="34" charset="0"/>
              </a:defRPr>
            </a:lvl1pPr>
          </a:lstStyle>
          <a:p>
            <a:pPr lvl="0"/>
            <a:r>
              <a:rPr lang="en-US" dirty="0"/>
              <a:t>MILLION</a:t>
            </a:r>
          </a:p>
        </p:txBody>
      </p:sp>
      <p:cxnSp>
        <p:nvCxnSpPr>
          <p:cNvPr id="99" name="Straight Connector 98">
            <a:extLst>
              <a:ext uri="{FF2B5EF4-FFF2-40B4-BE49-F238E27FC236}">
                <a16:creationId xmlns:a16="http://schemas.microsoft.com/office/drawing/2014/main" id="{F865ED15-B2F5-3BA3-7B23-E223FE14BED0}"/>
              </a:ext>
            </a:extLst>
          </p:cNvPr>
          <p:cNvCxnSpPr/>
          <p:nvPr userDrawn="1"/>
        </p:nvCxnSpPr>
        <p:spPr>
          <a:xfrm>
            <a:off x="7476814" y="5203344"/>
            <a:ext cx="1129257" cy="0"/>
          </a:xfrm>
          <a:prstGeom prst="line">
            <a:avLst/>
          </a:prstGeom>
          <a:ln w="12700">
            <a:solidFill>
              <a:srgbClr val="EE7624"/>
            </a:solidFill>
          </a:ln>
        </p:spPr>
        <p:style>
          <a:lnRef idx="1">
            <a:schemeClr val="accent1"/>
          </a:lnRef>
          <a:fillRef idx="0">
            <a:schemeClr val="accent1"/>
          </a:fillRef>
          <a:effectRef idx="0">
            <a:schemeClr val="accent1"/>
          </a:effectRef>
          <a:fontRef idx="minor">
            <a:schemeClr val="tx1"/>
          </a:fontRef>
        </p:style>
      </p:cxnSp>
      <p:sp>
        <p:nvSpPr>
          <p:cNvPr id="100" name="Text Placeholder 35">
            <a:extLst>
              <a:ext uri="{FF2B5EF4-FFF2-40B4-BE49-F238E27FC236}">
                <a16:creationId xmlns:a16="http://schemas.microsoft.com/office/drawing/2014/main" id="{EE7A45C4-F729-6580-7279-A6148B01B09A}"/>
              </a:ext>
            </a:extLst>
          </p:cNvPr>
          <p:cNvSpPr>
            <a:spLocks noGrp="1"/>
          </p:cNvSpPr>
          <p:nvPr>
            <p:ph type="body" sz="quarter" idx="35" hasCustomPrompt="1"/>
          </p:nvPr>
        </p:nvSpPr>
        <p:spPr>
          <a:xfrm>
            <a:off x="7476814" y="5298658"/>
            <a:ext cx="1129257" cy="298086"/>
          </a:xfrm>
          <a:prstGeom prst="rect">
            <a:avLst/>
          </a:prstGeom>
        </p:spPr>
        <p:txBody>
          <a:bodyPr/>
          <a:lstStyle>
            <a:lvl1pPr marL="0" indent="0" algn="ctr">
              <a:buNone/>
              <a:defRPr sz="1050" b="0" i="0">
                <a:solidFill>
                  <a:srgbClr val="0077AD"/>
                </a:solidFill>
                <a:latin typeface="Arial" panose="020B0604020202020204" pitchFamily="34" charset="0"/>
                <a:cs typeface="Arial" panose="020B0604020202020204" pitchFamily="34" charset="0"/>
              </a:defRPr>
            </a:lvl1pPr>
          </a:lstStyle>
          <a:p>
            <a:pPr lvl="0"/>
            <a:r>
              <a:rPr lang="en-US" dirty="0"/>
              <a:t>Body copy goes here</a:t>
            </a:r>
          </a:p>
        </p:txBody>
      </p:sp>
      <p:sp>
        <p:nvSpPr>
          <p:cNvPr id="101" name="Text Placeholder 35">
            <a:extLst>
              <a:ext uri="{FF2B5EF4-FFF2-40B4-BE49-F238E27FC236}">
                <a16:creationId xmlns:a16="http://schemas.microsoft.com/office/drawing/2014/main" id="{F3D33E88-A061-66C1-9D35-F834B5497B14}"/>
              </a:ext>
            </a:extLst>
          </p:cNvPr>
          <p:cNvSpPr>
            <a:spLocks noGrp="1"/>
          </p:cNvSpPr>
          <p:nvPr>
            <p:ph type="body" sz="quarter" idx="36" hasCustomPrompt="1"/>
          </p:nvPr>
        </p:nvSpPr>
        <p:spPr>
          <a:xfrm>
            <a:off x="10092642" y="2306579"/>
            <a:ext cx="1129257" cy="390955"/>
          </a:xfrm>
          <a:prstGeom prst="rect">
            <a:avLst/>
          </a:prstGeom>
        </p:spPr>
        <p:txBody>
          <a:bodyPr/>
          <a:lstStyle>
            <a:lvl1pPr marL="0" indent="0" algn="ctr">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$000</a:t>
            </a:r>
          </a:p>
        </p:txBody>
      </p:sp>
      <p:sp>
        <p:nvSpPr>
          <p:cNvPr id="102" name="Text Placeholder 35">
            <a:extLst>
              <a:ext uri="{FF2B5EF4-FFF2-40B4-BE49-F238E27FC236}">
                <a16:creationId xmlns:a16="http://schemas.microsoft.com/office/drawing/2014/main" id="{D00B2682-D4D6-7A74-A953-CDEB0F01EC82}"/>
              </a:ext>
            </a:extLst>
          </p:cNvPr>
          <p:cNvSpPr>
            <a:spLocks noGrp="1"/>
          </p:cNvSpPr>
          <p:nvPr>
            <p:ph type="body" sz="quarter" idx="37" hasCustomPrompt="1"/>
          </p:nvPr>
        </p:nvSpPr>
        <p:spPr>
          <a:xfrm>
            <a:off x="10092642" y="2697534"/>
            <a:ext cx="1129257" cy="242753"/>
          </a:xfrm>
          <a:prstGeom prst="rect">
            <a:avLst/>
          </a:prstGeom>
        </p:spPr>
        <p:txBody>
          <a:bodyPr/>
          <a:lstStyle>
            <a:lvl1pPr marL="0" indent="0" algn="ctr">
              <a:buNone/>
              <a:defRPr sz="1600" b="1" i="0">
                <a:solidFill>
                  <a:srgbClr val="002B5F"/>
                </a:solidFill>
                <a:latin typeface="Arial" panose="020B0604020202020204" pitchFamily="34" charset="0"/>
                <a:cs typeface="Arial" panose="020B0604020202020204" pitchFamily="34" charset="0"/>
              </a:defRPr>
            </a:lvl1pPr>
          </a:lstStyle>
          <a:p>
            <a:pPr lvl="0"/>
            <a:r>
              <a:rPr lang="en-US" dirty="0"/>
              <a:t>MILLION</a:t>
            </a:r>
          </a:p>
        </p:txBody>
      </p:sp>
      <p:cxnSp>
        <p:nvCxnSpPr>
          <p:cNvPr id="103" name="Straight Connector 102">
            <a:extLst>
              <a:ext uri="{FF2B5EF4-FFF2-40B4-BE49-F238E27FC236}">
                <a16:creationId xmlns:a16="http://schemas.microsoft.com/office/drawing/2014/main" id="{D43A182A-2C32-4834-0711-66353E846650}"/>
              </a:ext>
            </a:extLst>
          </p:cNvPr>
          <p:cNvCxnSpPr/>
          <p:nvPr userDrawn="1"/>
        </p:nvCxnSpPr>
        <p:spPr>
          <a:xfrm>
            <a:off x="10092642" y="3035600"/>
            <a:ext cx="1129257" cy="0"/>
          </a:xfrm>
          <a:prstGeom prst="line">
            <a:avLst/>
          </a:prstGeom>
          <a:ln w="12700">
            <a:solidFill>
              <a:srgbClr val="EE7624"/>
            </a:solidFill>
          </a:ln>
        </p:spPr>
        <p:style>
          <a:lnRef idx="1">
            <a:schemeClr val="accent1"/>
          </a:lnRef>
          <a:fillRef idx="0">
            <a:schemeClr val="accent1"/>
          </a:fillRef>
          <a:effectRef idx="0">
            <a:schemeClr val="accent1"/>
          </a:effectRef>
          <a:fontRef idx="minor">
            <a:schemeClr val="tx1"/>
          </a:fontRef>
        </p:style>
      </p:cxnSp>
      <p:sp>
        <p:nvSpPr>
          <p:cNvPr id="104" name="Text Placeholder 35">
            <a:extLst>
              <a:ext uri="{FF2B5EF4-FFF2-40B4-BE49-F238E27FC236}">
                <a16:creationId xmlns:a16="http://schemas.microsoft.com/office/drawing/2014/main" id="{EF7EF849-2967-ABFC-C13D-092A31ECA30B}"/>
              </a:ext>
            </a:extLst>
          </p:cNvPr>
          <p:cNvSpPr>
            <a:spLocks noGrp="1"/>
          </p:cNvSpPr>
          <p:nvPr>
            <p:ph type="body" sz="quarter" idx="38" hasCustomPrompt="1"/>
          </p:nvPr>
        </p:nvSpPr>
        <p:spPr>
          <a:xfrm>
            <a:off x="10092642" y="3130914"/>
            <a:ext cx="1129257" cy="298086"/>
          </a:xfrm>
          <a:prstGeom prst="rect">
            <a:avLst/>
          </a:prstGeom>
        </p:spPr>
        <p:txBody>
          <a:bodyPr/>
          <a:lstStyle>
            <a:lvl1pPr marL="0" indent="0" algn="ctr">
              <a:buNone/>
              <a:defRPr sz="1050" b="0" i="0">
                <a:solidFill>
                  <a:srgbClr val="0077AD"/>
                </a:solidFill>
                <a:latin typeface="Arial" panose="020B0604020202020204" pitchFamily="34" charset="0"/>
                <a:cs typeface="Arial" panose="020B0604020202020204" pitchFamily="34" charset="0"/>
              </a:defRPr>
            </a:lvl1pPr>
          </a:lstStyle>
          <a:p>
            <a:pPr lvl="0"/>
            <a:r>
              <a:rPr lang="en-US" dirty="0"/>
              <a:t>Body copy goes here</a:t>
            </a:r>
          </a:p>
        </p:txBody>
      </p:sp>
      <p:sp>
        <p:nvSpPr>
          <p:cNvPr id="105" name="Text Placeholder 35">
            <a:extLst>
              <a:ext uri="{FF2B5EF4-FFF2-40B4-BE49-F238E27FC236}">
                <a16:creationId xmlns:a16="http://schemas.microsoft.com/office/drawing/2014/main" id="{F17A5DA4-EA7D-7E0A-1967-3E06DFCAAE49}"/>
              </a:ext>
            </a:extLst>
          </p:cNvPr>
          <p:cNvSpPr>
            <a:spLocks noGrp="1"/>
          </p:cNvSpPr>
          <p:nvPr>
            <p:ph type="body" sz="quarter" idx="39" hasCustomPrompt="1"/>
          </p:nvPr>
        </p:nvSpPr>
        <p:spPr>
          <a:xfrm>
            <a:off x="9970695" y="4146768"/>
            <a:ext cx="1280664" cy="390955"/>
          </a:xfrm>
          <a:prstGeom prst="rect">
            <a:avLst/>
          </a:prstGeom>
        </p:spPr>
        <p:txBody>
          <a:bodyPr/>
          <a:lstStyle>
            <a:lvl1pPr marL="0" indent="0" algn="ctr">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0,000</a:t>
            </a:r>
          </a:p>
        </p:txBody>
      </p:sp>
      <p:sp>
        <p:nvSpPr>
          <p:cNvPr id="106" name="Text Placeholder 35">
            <a:extLst>
              <a:ext uri="{FF2B5EF4-FFF2-40B4-BE49-F238E27FC236}">
                <a16:creationId xmlns:a16="http://schemas.microsoft.com/office/drawing/2014/main" id="{E51A38CF-F5D7-75C6-20DD-9A053B9C557D}"/>
              </a:ext>
            </a:extLst>
          </p:cNvPr>
          <p:cNvSpPr>
            <a:spLocks noGrp="1"/>
          </p:cNvSpPr>
          <p:nvPr>
            <p:ph type="body" sz="quarter" idx="40" hasCustomPrompt="1"/>
          </p:nvPr>
        </p:nvSpPr>
        <p:spPr>
          <a:xfrm>
            <a:off x="9986884" y="4573531"/>
            <a:ext cx="1235015" cy="206945"/>
          </a:xfrm>
          <a:prstGeom prst="rect">
            <a:avLst/>
          </a:prstGeom>
        </p:spPr>
        <p:txBody>
          <a:bodyPr/>
          <a:lstStyle>
            <a:lvl1pPr marL="0" indent="0" algn="ctr">
              <a:buNone/>
              <a:defRPr sz="1050" b="0" i="0">
                <a:solidFill>
                  <a:srgbClr val="0077AD"/>
                </a:solidFill>
                <a:latin typeface="Arial" panose="020B0604020202020204" pitchFamily="34" charset="0"/>
                <a:cs typeface="Arial" panose="020B0604020202020204" pitchFamily="34" charset="0"/>
              </a:defRPr>
            </a:lvl1pPr>
          </a:lstStyle>
          <a:p>
            <a:pPr lvl="0"/>
            <a:r>
              <a:rPr lang="en-US" dirty="0"/>
              <a:t>Copy goes here</a:t>
            </a:r>
          </a:p>
        </p:txBody>
      </p:sp>
      <p:sp>
        <p:nvSpPr>
          <p:cNvPr id="107" name="Text Placeholder 35">
            <a:extLst>
              <a:ext uri="{FF2B5EF4-FFF2-40B4-BE49-F238E27FC236}">
                <a16:creationId xmlns:a16="http://schemas.microsoft.com/office/drawing/2014/main" id="{3E5D8F50-53E1-43A6-C32F-13EA0FB0AA7E}"/>
              </a:ext>
            </a:extLst>
          </p:cNvPr>
          <p:cNvSpPr>
            <a:spLocks noGrp="1"/>
          </p:cNvSpPr>
          <p:nvPr>
            <p:ph type="body" sz="quarter" idx="41" hasCustomPrompt="1"/>
          </p:nvPr>
        </p:nvSpPr>
        <p:spPr>
          <a:xfrm>
            <a:off x="9970695" y="4871756"/>
            <a:ext cx="1280664" cy="390955"/>
          </a:xfrm>
          <a:prstGeom prst="rect">
            <a:avLst/>
          </a:prstGeom>
        </p:spPr>
        <p:txBody>
          <a:bodyPr/>
          <a:lstStyle>
            <a:lvl1pPr marL="0" indent="0" algn="ctr">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0,000</a:t>
            </a:r>
          </a:p>
        </p:txBody>
      </p:sp>
      <p:sp>
        <p:nvSpPr>
          <p:cNvPr id="108" name="Text Placeholder 35">
            <a:extLst>
              <a:ext uri="{FF2B5EF4-FFF2-40B4-BE49-F238E27FC236}">
                <a16:creationId xmlns:a16="http://schemas.microsoft.com/office/drawing/2014/main" id="{35E3539F-E9F3-66BB-49F8-7B2B08D526D8}"/>
              </a:ext>
            </a:extLst>
          </p:cNvPr>
          <p:cNvSpPr>
            <a:spLocks noGrp="1"/>
          </p:cNvSpPr>
          <p:nvPr>
            <p:ph type="body" sz="quarter" idx="42" hasCustomPrompt="1"/>
          </p:nvPr>
        </p:nvSpPr>
        <p:spPr>
          <a:xfrm>
            <a:off x="10000156" y="5298519"/>
            <a:ext cx="1221743" cy="298225"/>
          </a:xfrm>
          <a:prstGeom prst="rect">
            <a:avLst/>
          </a:prstGeom>
        </p:spPr>
        <p:txBody>
          <a:bodyPr/>
          <a:lstStyle>
            <a:lvl1pPr marL="0" indent="0" algn="ctr">
              <a:buNone/>
              <a:defRPr sz="1050" b="0" i="0">
                <a:solidFill>
                  <a:srgbClr val="0077AD"/>
                </a:solidFill>
                <a:latin typeface="Arial" panose="020B0604020202020204" pitchFamily="34" charset="0"/>
                <a:cs typeface="Arial" panose="020B0604020202020204" pitchFamily="34" charset="0"/>
              </a:defRPr>
            </a:lvl1pPr>
          </a:lstStyle>
          <a:p>
            <a:pPr lvl="0"/>
            <a:r>
              <a:rPr lang="en-US" dirty="0"/>
              <a:t>Body copy goes here</a:t>
            </a:r>
          </a:p>
        </p:txBody>
      </p:sp>
    </p:spTree>
    <p:extLst>
      <p:ext uri="{BB962C8B-B14F-4D97-AF65-F5344CB8AC3E}">
        <p14:creationId xmlns:p14="http://schemas.microsoft.com/office/powerpoint/2010/main" val="1373963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fographic Layout Blank">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6D3F500E-0CE0-37CD-8D97-58ADF2889D89}"/>
              </a:ext>
            </a:extLst>
          </p:cNvPr>
          <p:cNvSpPr>
            <a:spLocks noGrp="1"/>
          </p:cNvSpPr>
          <p:nvPr>
            <p:ph type="body" sz="quarter" idx="11" hasCustomPrompt="1"/>
          </p:nvPr>
        </p:nvSpPr>
        <p:spPr>
          <a:xfrm>
            <a:off x="2042856" y="353668"/>
            <a:ext cx="8106288" cy="376535"/>
          </a:xfrm>
          <a:prstGeom prst="rect">
            <a:avLst/>
          </a:prstGeom>
        </p:spPr>
        <p:txBody>
          <a:bodyPr/>
          <a:lstStyle>
            <a:lvl1pPr marL="0" indent="0" algn="ctr">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TITLE TEXT GOES HERE</a:t>
            </a:r>
          </a:p>
        </p:txBody>
      </p:sp>
      <p:sp>
        <p:nvSpPr>
          <p:cNvPr id="33" name="Rectangle 32">
            <a:extLst>
              <a:ext uri="{FF2B5EF4-FFF2-40B4-BE49-F238E27FC236}">
                <a16:creationId xmlns:a16="http://schemas.microsoft.com/office/drawing/2014/main" id="{02FE9BC7-1BDC-A926-6825-90AB3040DC78}"/>
              </a:ext>
            </a:extLst>
          </p:cNvPr>
          <p:cNvSpPr/>
          <p:nvPr userDrawn="1"/>
        </p:nvSpPr>
        <p:spPr>
          <a:xfrm>
            <a:off x="1334964" y="1199213"/>
            <a:ext cx="2992617" cy="494676"/>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2CCAE2C1-1F0F-C7EF-105B-6A97248F3422}"/>
              </a:ext>
            </a:extLst>
          </p:cNvPr>
          <p:cNvSpPr/>
          <p:nvPr userDrawn="1"/>
        </p:nvSpPr>
        <p:spPr>
          <a:xfrm>
            <a:off x="7864419" y="1199213"/>
            <a:ext cx="2992617" cy="494676"/>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30">
            <a:extLst>
              <a:ext uri="{FF2B5EF4-FFF2-40B4-BE49-F238E27FC236}">
                <a16:creationId xmlns:a16="http://schemas.microsoft.com/office/drawing/2014/main" id="{5096296C-FA50-39A1-B5C1-EFECF77B300F}"/>
              </a:ext>
            </a:extLst>
          </p:cNvPr>
          <p:cNvSpPr>
            <a:spLocks noGrp="1"/>
          </p:cNvSpPr>
          <p:nvPr>
            <p:ph type="body" sz="quarter" idx="14" hasCustomPrompt="1"/>
          </p:nvPr>
        </p:nvSpPr>
        <p:spPr>
          <a:xfrm>
            <a:off x="1334963" y="1329655"/>
            <a:ext cx="2992618" cy="233792"/>
          </a:xfrm>
          <a:prstGeom prst="rect">
            <a:avLst/>
          </a:prstGeom>
        </p:spPr>
        <p:txBody>
          <a:bodyPr/>
          <a:lstStyle>
            <a:lvl1pPr marL="0" indent="0" algn="ctr">
              <a:buNone/>
              <a:defRPr sz="14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40" name="Text Placeholder 30">
            <a:extLst>
              <a:ext uri="{FF2B5EF4-FFF2-40B4-BE49-F238E27FC236}">
                <a16:creationId xmlns:a16="http://schemas.microsoft.com/office/drawing/2014/main" id="{36F374EF-7CAE-90F4-989F-6C84C754DEEE}"/>
              </a:ext>
            </a:extLst>
          </p:cNvPr>
          <p:cNvSpPr>
            <a:spLocks noGrp="1"/>
          </p:cNvSpPr>
          <p:nvPr>
            <p:ph type="body" sz="quarter" idx="15" hasCustomPrompt="1"/>
          </p:nvPr>
        </p:nvSpPr>
        <p:spPr>
          <a:xfrm>
            <a:off x="7864417" y="1329655"/>
            <a:ext cx="2992618" cy="233792"/>
          </a:xfrm>
          <a:prstGeom prst="rect">
            <a:avLst/>
          </a:prstGeom>
        </p:spPr>
        <p:txBody>
          <a:bodyPr/>
          <a:lstStyle>
            <a:lvl1pPr marL="0" indent="0" algn="ctr">
              <a:buNone/>
              <a:defRPr sz="14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cxnSp>
        <p:nvCxnSpPr>
          <p:cNvPr id="52" name="Straight Connector 51">
            <a:extLst>
              <a:ext uri="{FF2B5EF4-FFF2-40B4-BE49-F238E27FC236}">
                <a16:creationId xmlns:a16="http://schemas.microsoft.com/office/drawing/2014/main" id="{A0905CA7-B502-7609-1698-60F03765F961}"/>
              </a:ext>
            </a:extLst>
          </p:cNvPr>
          <p:cNvCxnSpPr>
            <a:cxnSpLocks/>
          </p:cNvCxnSpPr>
          <p:nvPr userDrawn="1"/>
        </p:nvCxnSpPr>
        <p:spPr>
          <a:xfrm>
            <a:off x="6096000" y="1446551"/>
            <a:ext cx="0" cy="4841823"/>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F7BA263-E1FE-1173-4398-2FFD1859068B}"/>
              </a:ext>
            </a:extLst>
          </p:cNvPr>
          <p:cNvCxnSpPr>
            <a:cxnSpLocks/>
          </p:cNvCxnSpPr>
          <p:nvPr userDrawn="1"/>
        </p:nvCxnSpPr>
        <p:spPr>
          <a:xfrm>
            <a:off x="4701915" y="1446551"/>
            <a:ext cx="2788171" cy="0"/>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73467DC-9A72-0E45-1564-C0F900A73667}"/>
              </a:ext>
            </a:extLst>
          </p:cNvPr>
          <p:cNvCxnSpPr>
            <a:cxnSpLocks/>
          </p:cNvCxnSpPr>
          <p:nvPr userDrawn="1"/>
        </p:nvCxnSpPr>
        <p:spPr>
          <a:xfrm>
            <a:off x="-12492" y="1446551"/>
            <a:ext cx="1129259" cy="0"/>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EC57A-9515-615D-5735-BFF06F25DCB2}"/>
              </a:ext>
            </a:extLst>
          </p:cNvPr>
          <p:cNvCxnSpPr>
            <a:cxnSpLocks/>
          </p:cNvCxnSpPr>
          <p:nvPr userDrawn="1"/>
        </p:nvCxnSpPr>
        <p:spPr>
          <a:xfrm>
            <a:off x="11062741" y="1446551"/>
            <a:ext cx="1129259" cy="0"/>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650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nfographic Layout Blank">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6D3F500E-0CE0-37CD-8D97-58ADF2889D89}"/>
              </a:ext>
            </a:extLst>
          </p:cNvPr>
          <p:cNvSpPr>
            <a:spLocks noGrp="1"/>
          </p:cNvSpPr>
          <p:nvPr>
            <p:ph type="body" sz="quarter" idx="11" hasCustomPrompt="1"/>
          </p:nvPr>
        </p:nvSpPr>
        <p:spPr>
          <a:xfrm>
            <a:off x="2042856" y="353668"/>
            <a:ext cx="8106288" cy="376535"/>
          </a:xfrm>
          <a:prstGeom prst="rect">
            <a:avLst/>
          </a:prstGeom>
        </p:spPr>
        <p:txBody>
          <a:bodyPr/>
          <a:lstStyle>
            <a:lvl1pPr marL="0" indent="0" algn="ctr">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TITLE TEXT GOES HERE</a:t>
            </a:r>
          </a:p>
        </p:txBody>
      </p:sp>
      <p:cxnSp>
        <p:nvCxnSpPr>
          <p:cNvPr id="52" name="Straight Connector 51">
            <a:extLst>
              <a:ext uri="{FF2B5EF4-FFF2-40B4-BE49-F238E27FC236}">
                <a16:creationId xmlns:a16="http://schemas.microsoft.com/office/drawing/2014/main" id="{A0905CA7-B502-7609-1698-60F03765F961}"/>
              </a:ext>
            </a:extLst>
          </p:cNvPr>
          <p:cNvCxnSpPr>
            <a:cxnSpLocks/>
          </p:cNvCxnSpPr>
          <p:nvPr userDrawn="1"/>
        </p:nvCxnSpPr>
        <p:spPr>
          <a:xfrm>
            <a:off x="6096000" y="1446551"/>
            <a:ext cx="0" cy="4841823"/>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F7BA263-E1FE-1173-4398-2FFD1859068B}"/>
              </a:ext>
            </a:extLst>
          </p:cNvPr>
          <p:cNvCxnSpPr>
            <a:cxnSpLocks/>
          </p:cNvCxnSpPr>
          <p:nvPr userDrawn="1"/>
        </p:nvCxnSpPr>
        <p:spPr>
          <a:xfrm>
            <a:off x="0" y="1446551"/>
            <a:ext cx="12192000" cy="0"/>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663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One Column Text">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ABD698A0-F59A-D2BB-88B5-4ED5EA1CFEC0}"/>
              </a:ext>
            </a:extLst>
          </p:cNvPr>
          <p:cNvCxnSpPr>
            <a:cxnSpLocks/>
          </p:cNvCxnSpPr>
          <p:nvPr userDrawn="1"/>
        </p:nvCxnSpPr>
        <p:spPr>
          <a:xfrm>
            <a:off x="5366558" y="2411516"/>
            <a:ext cx="534709" cy="0"/>
          </a:xfrm>
          <a:prstGeom prst="line">
            <a:avLst/>
          </a:prstGeom>
          <a:ln w="76200">
            <a:solidFill>
              <a:srgbClr val="EE7624"/>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03C9DCC4-54D0-7C96-9A1D-07A5FDDCC6D2}"/>
              </a:ext>
            </a:extLst>
          </p:cNvPr>
          <p:cNvSpPr>
            <a:spLocks noGrp="1"/>
          </p:cNvSpPr>
          <p:nvPr>
            <p:ph type="pic" sz="quarter" idx="10" hasCustomPrompt="1"/>
          </p:nvPr>
        </p:nvSpPr>
        <p:spPr>
          <a:xfrm>
            <a:off x="565150" y="500063"/>
            <a:ext cx="3875088" cy="5843587"/>
          </a:xfrm>
          <a:prstGeom prst="rect">
            <a:avLst/>
          </a:prstGeom>
          <a:solidFill>
            <a:srgbClr val="002B5F"/>
          </a:solidFill>
        </p:spPr>
        <p:txBody>
          <a:bodyPr/>
          <a:lstStyle>
            <a:lvl1pPr marL="0" indent="0">
              <a:buNone/>
              <a:defRPr sz="2000" b="0" i="0">
                <a:solidFill>
                  <a:schemeClr val="bg1"/>
                </a:solidFill>
                <a:latin typeface="Arial" panose="020B0604020202020204" pitchFamily="34" charset="0"/>
                <a:cs typeface="Arial" panose="020B0604020202020204" pitchFamily="34" charset="0"/>
              </a:defRPr>
            </a:lvl1pPr>
          </a:lstStyle>
          <a:p>
            <a:r>
              <a:rPr lang="en-US" dirty="0"/>
              <a:t>Click on picture icon to insert photo here.</a:t>
            </a:r>
          </a:p>
        </p:txBody>
      </p:sp>
      <p:sp>
        <p:nvSpPr>
          <p:cNvPr id="36" name="Text Placeholder 35">
            <a:extLst>
              <a:ext uri="{FF2B5EF4-FFF2-40B4-BE49-F238E27FC236}">
                <a16:creationId xmlns:a16="http://schemas.microsoft.com/office/drawing/2014/main" id="{6D3F500E-0CE0-37CD-8D97-58ADF2889D89}"/>
              </a:ext>
            </a:extLst>
          </p:cNvPr>
          <p:cNvSpPr>
            <a:spLocks noGrp="1"/>
          </p:cNvSpPr>
          <p:nvPr>
            <p:ph type="body" sz="quarter" idx="11" hasCustomPrompt="1"/>
          </p:nvPr>
        </p:nvSpPr>
        <p:spPr>
          <a:xfrm>
            <a:off x="5262862" y="1791682"/>
            <a:ext cx="5732464" cy="414189"/>
          </a:xfrm>
          <a:prstGeom prst="rect">
            <a:avLst/>
          </a:prstGeom>
        </p:spPr>
        <p:txBody>
          <a:bodyPr/>
          <a:lstStyle>
            <a:lvl1pPr marL="0" indent="0">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ONE COLUMN TEXT</a:t>
            </a:r>
          </a:p>
        </p:txBody>
      </p:sp>
      <p:sp>
        <p:nvSpPr>
          <p:cNvPr id="42" name="Text Placeholder 41">
            <a:extLst>
              <a:ext uri="{FF2B5EF4-FFF2-40B4-BE49-F238E27FC236}">
                <a16:creationId xmlns:a16="http://schemas.microsoft.com/office/drawing/2014/main" id="{5059CB9E-93DC-5FCD-40B2-5100EC1F8B76}"/>
              </a:ext>
            </a:extLst>
          </p:cNvPr>
          <p:cNvSpPr>
            <a:spLocks noGrp="1"/>
          </p:cNvSpPr>
          <p:nvPr>
            <p:ph type="body" sz="quarter" idx="12" hasCustomPrompt="1"/>
          </p:nvPr>
        </p:nvSpPr>
        <p:spPr>
          <a:xfrm>
            <a:off x="5262561" y="2617162"/>
            <a:ext cx="5732464" cy="2479675"/>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vl2pPr>
              <a:defRPr b="0" i="0">
                <a:latin typeface="Avenir Light" panose="020B0402020203020204" pitchFamily="34" charset="77"/>
              </a:defRPr>
            </a:lvl2pPr>
            <a:lvl3pPr>
              <a:defRPr b="0" i="0">
                <a:latin typeface="Avenir Light" panose="020B0402020203020204" pitchFamily="34" charset="77"/>
              </a:defRPr>
            </a:lvl3pPr>
            <a:lvl4pPr>
              <a:defRPr b="0" i="0">
                <a:latin typeface="Avenir Light" panose="020B0402020203020204" pitchFamily="34" charset="77"/>
              </a:defRPr>
            </a:lvl4pPr>
            <a:lvl5pPr>
              <a:defRPr b="0" i="0">
                <a:latin typeface="Avenir Light" panose="020B0402020203020204" pitchFamily="34"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1361677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 Footer">
    <p:spTree>
      <p:nvGrpSpPr>
        <p:cNvPr id="1" name=""/>
        <p:cNvGrpSpPr/>
        <p:nvPr/>
      </p:nvGrpSpPr>
      <p:grpSpPr>
        <a:xfrm>
          <a:off x="0" y="0"/>
          <a:ext cx="0" cy="0"/>
          <a:chOff x="0" y="0"/>
          <a:chExt cx="0" cy="0"/>
        </a:xfrm>
      </p:grpSpPr>
      <p:sp>
        <p:nvSpPr>
          <p:cNvPr id="2" name="Text Placeholder 35">
            <a:extLst>
              <a:ext uri="{FF2B5EF4-FFF2-40B4-BE49-F238E27FC236}">
                <a16:creationId xmlns:a16="http://schemas.microsoft.com/office/drawing/2014/main" id="{AB696EFC-C2C1-005D-647C-E9936FA60D52}"/>
              </a:ext>
            </a:extLst>
          </p:cNvPr>
          <p:cNvSpPr>
            <a:spLocks noGrp="1"/>
          </p:cNvSpPr>
          <p:nvPr>
            <p:ph type="body" sz="quarter" idx="11" hasCustomPrompt="1"/>
          </p:nvPr>
        </p:nvSpPr>
        <p:spPr>
          <a:xfrm>
            <a:off x="684241" y="572277"/>
            <a:ext cx="5732464" cy="414189"/>
          </a:xfrm>
          <a:prstGeom prst="rect">
            <a:avLst/>
          </a:prstGeom>
        </p:spPr>
        <p:txBody>
          <a:bodyPr/>
          <a:lstStyle>
            <a:lvl1pPr marL="0" indent="0">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TITLE GOES HERE</a:t>
            </a:r>
          </a:p>
        </p:txBody>
      </p:sp>
      <p:sp>
        <p:nvSpPr>
          <p:cNvPr id="3" name="Text Placeholder 41">
            <a:extLst>
              <a:ext uri="{FF2B5EF4-FFF2-40B4-BE49-F238E27FC236}">
                <a16:creationId xmlns:a16="http://schemas.microsoft.com/office/drawing/2014/main" id="{EC3603D6-C1CE-D1E2-9BDF-55124A18078E}"/>
              </a:ext>
            </a:extLst>
          </p:cNvPr>
          <p:cNvSpPr>
            <a:spLocks noGrp="1"/>
          </p:cNvSpPr>
          <p:nvPr>
            <p:ph type="body" sz="quarter" idx="12" hasCustomPrompt="1"/>
          </p:nvPr>
        </p:nvSpPr>
        <p:spPr>
          <a:xfrm>
            <a:off x="684241" y="1211350"/>
            <a:ext cx="10761310" cy="4828666"/>
          </a:xfrm>
          <a:prstGeom prst="rect">
            <a:avLst/>
          </a:prstGeom>
        </p:spPr>
        <p:txBody>
          <a:bodyPr/>
          <a:lstStyle>
            <a:lvl1pPr marL="0" indent="0">
              <a:buNone/>
              <a:defRPr sz="1200" b="0" i="0">
                <a:latin typeface="Arial" panose="020B0604020202020204" pitchFamily="34" charset="0"/>
                <a:cs typeface="Arial" panose="020B0604020202020204" pitchFamily="34" charset="0"/>
              </a:defRPr>
            </a:lvl1pPr>
            <a:lvl2pPr>
              <a:defRPr b="0" i="0">
                <a:latin typeface="Avenir Light" panose="020B0402020203020204" pitchFamily="34" charset="77"/>
              </a:defRPr>
            </a:lvl2pPr>
            <a:lvl3pPr>
              <a:defRPr b="0" i="0">
                <a:latin typeface="Avenir Light" panose="020B0402020203020204" pitchFamily="34" charset="77"/>
              </a:defRPr>
            </a:lvl3pPr>
            <a:lvl4pPr>
              <a:defRPr b="0" i="0">
                <a:latin typeface="Avenir Light" panose="020B0402020203020204" pitchFamily="34" charset="77"/>
              </a:defRPr>
            </a:lvl4pPr>
            <a:lvl5pPr>
              <a:defRPr b="0" i="0">
                <a:latin typeface="Avenir Light" panose="020B0402020203020204" pitchFamily="34"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text will go here</a:t>
            </a:r>
          </a:p>
        </p:txBody>
      </p:sp>
    </p:spTree>
    <p:extLst>
      <p:ext uri="{BB962C8B-B14F-4D97-AF65-F5344CB8AC3E}">
        <p14:creationId xmlns:p14="http://schemas.microsoft.com/office/powerpoint/2010/main" val="808813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853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Photo Grid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CBCD62-E2C2-12B7-DE53-FEEA0A5B42CF}"/>
              </a:ext>
            </a:extLst>
          </p:cNvPr>
          <p:cNvSpPr/>
          <p:nvPr userDrawn="1"/>
        </p:nvSpPr>
        <p:spPr>
          <a:xfrm>
            <a:off x="0" y="0"/>
            <a:ext cx="8305014" cy="6858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 Placeholder 41">
            <a:extLst>
              <a:ext uri="{FF2B5EF4-FFF2-40B4-BE49-F238E27FC236}">
                <a16:creationId xmlns:a16="http://schemas.microsoft.com/office/drawing/2014/main" id="{AEFE9DC3-61D5-87D7-F105-92420E453350}"/>
              </a:ext>
            </a:extLst>
          </p:cNvPr>
          <p:cNvSpPr>
            <a:spLocks noGrp="1"/>
          </p:cNvSpPr>
          <p:nvPr>
            <p:ph type="body" sz="quarter" idx="20" hasCustomPrompt="1"/>
          </p:nvPr>
        </p:nvSpPr>
        <p:spPr>
          <a:xfrm>
            <a:off x="671479" y="781354"/>
            <a:ext cx="11845714" cy="1029604"/>
          </a:xfrm>
          <a:prstGeom prst="rect">
            <a:avLst/>
          </a:prstGeom>
        </p:spPr>
        <p:txBody>
          <a:bodyPr/>
          <a:lstStyle>
            <a:lvl1pPr marL="0" indent="0">
              <a:buNone/>
              <a:defRPr sz="9600" b="1" i="0">
                <a:solidFill>
                  <a:schemeClr val="bg1">
                    <a:alpha val="5000"/>
                  </a:schemeClr>
                </a:solidFill>
                <a:latin typeface="Arial Black" panose="020B0604020202020204" pitchFamily="34" charset="0"/>
                <a:cs typeface="Arial Black" panose="020B0604020202020204" pitchFamily="34" charset="0"/>
              </a:defRPr>
            </a:lvl1pPr>
            <a:lvl2pPr>
              <a:defRPr b="0" i="0">
                <a:latin typeface="Avenir Light" panose="020B0402020203020204" pitchFamily="34" charset="77"/>
              </a:defRPr>
            </a:lvl2pPr>
            <a:lvl3pPr>
              <a:defRPr b="0" i="0">
                <a:latin typeface="Avenir Light" panose="020B0402020203020204" pitchFamily="34" charset="77"/>
              </a:defRPr>
            </a:lvl3pPr>
            <a:lvl4pPr>
              <a:defRPr b="0" i="0">
                <a:latin typeface="Avenir Light" panose="020B0402020203020204" pitchFamily="34" charset="77"/>
              </a:defRPr>
            </a:lvl4pPr>
            <a:lvl5pPr>
              <a:defRPr b="0" i="0">
                <a:latin typeface="Avenir Light" panose="020B0402020203020204" pitchFamily="34"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CAN</a:t>
            </a:r>
          </a:p>
        </p:txBody>
      </p:sp>
      <p:sp>
        <p:nvSpPr>
          <p:cNvPr id="38" name="Text Placeholder 41">
            <a:extLst>
              <a:ext uri="{FF2B5EF4-FFF2-40B4-BE49-F238E27FC236}">
                <a16:creationId xmlns:a16="http://schemas.microsoft.com/office/drawing/2014/main" id="{A6C45A62-FF6F-1D5F-A4BA-6D15AD4F6637}"/>
              </a:ext>
            </a:extLst>
          </p:cNvPr>
          <p:cNvSpPr>
            <a:spLocks noGrp="1"/>
          </p:cNvSpPr>
          <p:nvPr>
            <p:ph type="body" sz="quarter" idx="21" hasCustomPrompt="1"/>
          </p:nvPr>
        </p:nvSpPr>
        <p:spPr>
          <a:xfrm>
            <a:off x="671479" y="2168452"/>
            <a:ext cx="11845714" cy="1029604"/>
          </a:xfrm>
          <a:prstGeom prst="rect">
            <a:avLst/>
          </a:prstGeom>
        </p:spPr>
        <p:txBody>
          <a:bodyPr/>
          <a:lstStyle>
            <a:lvl1pPr marL="0" indent="0">
              <a:buNone/>
              <a:defRPr sz="9600" b="1" i="0">
                <a:solidFill>
                  <a:schemeClr val="bg1">
                    <a:alpha val="5000"/>
                  </a:schemeClr>
                </a:solidFill>
                <a:latin typeface="Arial Black" panose="020B0604020202020204" pitchFamily="34" charset="0"/>
                <a:cs typeface="Arial Black" panose="020B0604020202020204" pitchFamily="34" charset="0"/>
              </a:defRPr>
            </a:lvl1pPr>
            <a:lvl2pPr>
              <a:defRPr b="0" i="0">
                <a:latin typeface="Avenir Light" panose="020B0402020203020204" pitchFamily="34" charset="77"/>
              </a:defRPr>
            </a:lvl2pPr>
            <a:lvl3pPr>
              <a:defRPr b="0" i="0">
                <a:latin typeface="Avenir Light" panose="020B0402020203020204" pitchFamily="34" charset="77"/>
              </a:defRPr>
            </a:lvl3pPr>
            <a:lvl4pPr>
              <a:defRPr b="0" i="0">
                <a:latin typeface="Avenir Light" panose="020B0402020203020204" pitchFamily="34" charset="77"/>
              </a:defRPr>
            </a:lvl4pPr>
            <a:lvl5pPr>
              <a:defRPr b="0" i="0">
                <a:latin typeface="Avenir Light" panose="020B0402020203020204" pitchFamily="34"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GO HERE</a:t>
            </a:r>
          </a:p>
        </p:txBody>
      </p:sp>
      <p:cxnSp>
        <p:nvCxnSpPr>
          <p:cNvPr id="3" name="Straight Connector 2">
            <a:extLst>
              <a:ext uri="{FF2B5EF4-FFF2-40B4-BE49-F238E27FC236}">
                <a16:creationId xmlns:a16="http://schemas.microsoft.com/office/drawing/2014/main" id="{BE0A9B4C-0A01-345A-F004-EC7F6577D2CF}"/>
              </a:ext>
            </a:extLst>
          </p:cNvPr>
          <p:cNvCxnSpPr>
            <a:cxnSpLocks/>
          </p:cNvCxnSpPr>
          <p:nvPr userDrawn="1"/>
        </p:nvCxnSpPr>
        <p:spPr>
          <a:xfrm>
            <a:off x="746124" y="4442886"/>
            <a:ext cx="534709" cy="0"/>
          </a:xfrm>
          <a:prstGeom prst="line">
            <a:avLst/>
          </a:prstGeom>
          <a:ln w="76200">
            <a:solidFill>
              <a:srgbClr val="EE762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96F7E11-4694-2BC3-DBA2-00484D213A7F}"/>
              </a:ext>
            </a:extLst>
          </p:cNvPr>
          <p:cNvCxnSpPr/>
          <p:nvPr userDrawn="1"/>
        </p:nvCxnSpPr>
        <p:spPr>
          <a:xfrm>
            <a:off x="9492005" y="1166365"/>
            <a:ext cx="603316" cy="0"/>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C61175-CA08-71D8-6CFB-111B16600F14}"/>
              </a:ext>
            </a:extLst>
          </p:cNvPr>
          <p:cNvCxnSpPr/>
          <p:nvPr userDrawn="1"/>
        </p:nvCxnSpPr>
        <p:spPr>
          <a:xfrm>
            <a:off x="9492005" y="2696069"/>
            <a:ext cx="603316" cy="0"/>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57A1009-BCA9-0DD4-9BF2-D1BEECBF9F9E}"/>
              </a:ext>
            </a:extLst>
          </p:cNvPr>
          <p:cNvCxnSpPr/>
          <p:nvPr userDrawn="1"/>
        </p:nvCxnSpPr>
        <p:spPr>
          <a:xfrm>
            <a:off x="9492005" y="4230078"/>
            <a:ext cx="603316" cy="0"/>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54AB19C-9A14-A616-C24F-A2774A7A7949}"/>
              </a:ext>
            </a:extLst>
          </p:cNvPr>
          <p:cNvCxnSpPr/>
          <p:nvPr userDrawn="1"/>
        </p:nvCxnSpPr>
        <p:spPr>
          <a:xfrm>
            <a:off x="9492005" y="5785503"/>
            <a:ext cx="603316" cy="0"/>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sp>
        <p:nvSpPr>
          <p:cNvPr id="31" name="Text Placeholder 30">
            <a:extLst>
              <a:ext uri="{FF2B5EF4-FFF2-40B4-BE49-F238E27FC236}">
                <a16:creationId xmlns:a16="http://schemas.microsoft.com/office/drawing/2014/main" id="{9571297D-A0FE-93FE-56F7-0AAF7CCF2FCA}"/>
              </a:ext>
            </a:extLst>
          </p:cNvPr>
          <p:cNvSpPr>
            <a:spLocks noGrp="1"/>
          </p:cNvSpPr>
          <p:nvPr>
            <p:ph type="body" sz="quarter" idx="14" hasCustomPrompt="1"/>
          </p:nvPr>
        </p:nvSpPr>
        <p:spPr>
          <a:xfrm>
            <a:off x="9421787" y="850074"/>
            <a:ext cx="2699995" cy="243424"/>
          </a:xfrm>
          <a:prstGeom prst="rect">
            <a:avLst/>
          </a:prstGeom>
        </p:spPr>
        <p:txBody>
          <a:bodyPr/>
          <a:lstStyle>
            <a:lvl1pPr marL="0" indent="0">
              <a:buNone/>
              <a:defRPr sz="1600" b="1" i="0">
                <a:solidFill>
                  <a:srgbClr val="0077AD"/>
                </a:solidFill>
                <a:latin typeface="Arial Black" panose="020B0604020202020204" pitchFamily="34" charset="0"/>
                <a:cs typeface="Arial Black" panose="020B0604020202020204" pitchFamily="34" charset="0"/>
              </a:defRPr>
            </a:lvl1pPr>
          </a:lstStyle>
          <a:p>
            <a:pPr lvl="0"/>
            <a:r>
              <a:rPr lang="en-US" dirty="0"/>
              <a:t>CATEGORY</a:t>
            </a:r>
          </a:p>
        </p:txBody>
      </p:sp>
      <p:sp>
        <p:nvSpPr>
          <p:cNvPr id="32" name="Text Placeholder 41">
            <a:extLst>
              <a:ext uri="{FF2B5EF4-FFF2-40B4-BE49-F238E27FC236}">
                <a16:creationId xmlns:a16="http://schemas.microsoft.com/office/drawing/2014/main" id="{B835A1A9-181F-4ED7-2EB5-422F4A902622}"/>
              </a:ext>
            </a:extLst>
          </p:cNvPr>
          <p:cNvSpPr>
            <a:spLocks noGrp="1"/>
          </p:cNvSpPr>
          <p:nvPr>
            <p:ph type="body" sz="quarter" idx="15" hasCustomPrompt="1"/>
          </p:nvPr>
        </p:nvSpPr>
        <p:spPr>
          <a:xfrm>
            <a:off x="646034" y="4676076"/>
            <a:ext cx="5449966" cy="1763844"/>
          </a:xfrm>
          <a:prstGeom prst="rect">
            <a:avLst/>
          </a:prstGeom>
        </p:spPr>
        <p:txBody>
          <a:bodyPr/>
          <a:lstStyle>
            <a:lvl1pPr marL="0" indent="0">
              <a:buNone/>
              <a:defRPr sz="1800" b="0" i="0">
                <a:solidFill>
                  <a:schemeClr val="bg1"/>
                </a:solidFill>
                <a:latin typeface="Arial" panose="020B0604020202020204" pitchFamily="34" charset="0"/>
                <a:cs typeface="Arial" panose="020B0604020202020204" pitchFamily="34" charset="0"/>
              </a:defRPr>
            </a:lvl1pPr>
            <a:lvl2pPr>
              <a:defRPr b="0" i="0">
                <a:latin typeface="Avenir Light" panose="020B0402020203020204" pitchFamily="34" charset="77"/>
              </a:defRPr>
            </a:lvl2pPr>
            <a:lvl3pPr>
              <a:defRPr b="0" i="0">
                <a:latin typeface="Avenir Light" panose="020B0402020203020204" pitchFamily="34" charset="77"/>
              </a:defRPr>
            </a:lvl3pPr>
            <a:lvl4pPr>
              <a:defRPr b="0" i="0">
                <a:latin typeface="Avenir Light" panose="020B0402020203020204" pitchFamily="34" charset="77"/>
              </a:defRPr>
            </a:lvl4pPr>
            <a:lvl5pPr>
              <a:defRPr b="0" i="0">
                <a:latin typeface="Avenir Light" panose="020B0402020203020204" pitchFamily="34"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33" name="Text Placeholder 30">
            <a:extLst>
              <a:ext uri="{FF2B5EF4-FFF2-40B4-BE49-F238E27FC236}">
                <a16:creationId xmlns:a16="http://schemas.microsoft.com/office/drawing/2014/main" id="{5D6F1443-1542-9155-2C7B-209F28701B8C}"/>
              </a:ext>
            </a:extLst>
          </p:cNvPr>
          <p:cNvSpPr>
            <a:spLocks noGrp="1"/>
          </p:cNvSpPr>
          <p:nvPr>
            <p:ph type="body" sz="quarter" idx="16" hasCustomPrompt="1"/>
          </p:nvPr>
        </p:nvSpPr>
        <p:spPr>
          <a:xfrm>
            <a:off x="9421787" y="2383506"/>
            <a:ext cx="2699995" cy="243424"/>
          </a:xfrm>
          <a:prstGeom prst="rect">
            <a:avLst/>
          </a:prstGeom>
        </p:spPr>
        <p:txBody>
          <a:bodyPr/>
          <a:lstStyle>
            <a:lvl1pPr marL="0" indent="0">
              <a:buNone/>
              <a:defRPr sz="1600" b="1" i="0">
                <a:solidFill>
                  <a:srgbClr val="0077AD"/>
                </a:solidFill>
                <a:latin typeface="Arial Black" panose="020B0604020202020204" pitchFamily="34" charset="0"/>
                <a:cs typeface="Arial Black" panose="020B0604020202020204" pitchFamily="34" charset="0"/>
              </a:defRPr>
            </a:lvl1pPr>
          </a:lstStyle>
          <a:p>
            <a:pPr lvl="0"/>
            <a:r>
              <a:rPr lang="en-US" dirty="0"/>
              <a:t>CATEGORY</a:t>
            </a:r>
          </a:p>
        </p:txBody>
      </p:sp>
      <p:sp>
        <p:nvSpPr>
          <p:cNvPr id="34" name="Text Placeholder 30">
            <a:extLst>
              <a:ext uri="{FF2B5EF4-FFF2-40B4-BE49-F238E27FC236}">
                <a16:creationId xmlns:a16="http://schemas.microsoft.com/office/drawing/2014/main" id="{75D86097-C643-362C-CA8F-B2E8C7EF4FEC}"/>
              </a:ext>
            </a:extLst>
          </p:cNvPr>
          <p:cNvSpPr>
            <a:spLocks noGrp="1"/>
          </p:cNvSpPr>
          <p:nvPr>
            <p:ph type="body" sz="quarter" idx="17" hasCustomPrompt="1"/>
          </p:nvPr>
        </p:nvSpPr>
        <p:spPr>
          <a:xfrm>
            <a:off x="9421787" y="3904360"/>
            <a:ext cx="2699995" cy="243424"/>
          </a:xfrm>
          <a:prstGeom prst="rect">
            <a:avLst/>
          </a:prstGeom>
        </p:spPr>
        <p:txBody>
          <a:bodyPr/>
          <a:lstStyle>
            <a:lvl1pPr marL="0" indent="0">
              <a:buNone/>
              <a:defRPr sz="1600" b="1" i="0">
                <a:solidFill>
                  <a:srgbClr val="0077AD"/>
                </a:solidFill>
                <a:latin typeface="Arial Black" panose="020B0604020202020204" pitchFamily="34" charset="0"/>
                <a:cs typeface="Arial Black" panose="020B0604020202020204" pitchFamily="34" charset="0"/>
              </a:defRPr>
            </a:lvl1pPr>
          </a:lstStyle>
          <a:p>
            <a:pPr lvl="0"/>
            <a:r>
              <a:rPr lang="en-US" dirty="0"/>
              <a:t>CATEGORY</a:t>
            </a:r>
          </a:p>
        </p:txBody>
      </p:sp>
      <p:sp>
        <p:nvSpPr>
          <p:cNvPr id="35" name="Text Placeholder 30">
            <a:extLst>
              <a:ext uri="{FF2B5EF4-FFF2-40B4-BE49-F238E27FC236}">
                <a16:creationId xmlns:a16="http://schemas.microsoft.com/office/drawing/2014/main" id="{464AA0E6-D724-E7F4-9F98-B25653B37072}"/>
              </a:ext>
            </a:extLst>
          </p:cNvPr>
          <p:cNvSpPr>
            <a:spLocks noGrp="1"/>
          </p:cNvSpPr>
          <p:nvPr>
            <p:ph type="body" sz="quarter" idx="18" hasCustomPrompt="1"/>
          </p:nvPr>
        </p:nvSpPr>
        <p:spPr>
          <a:xfrm>
            <a:off x="9421787" y="5435945"/>
            <a:ext cx="2699995" cy="243424"/>
          </a:xfrm>
          <a:prstGeom prst="rect">
            <a:avLst/>
          </a:prstGeom>
        </p:spPr>
        <p:txBody>
          <a:bodyPr/>
          <a:lstStyle>
            <a:lvl1pPr marL="0" indent="0">
              <a:buNone/>
              <a:defRPr sz="1600" b="1" i="0">
                <a:solidFill>
                  <a:srgbClr val="0077AD"/>
                </a:solidFill>
                <a:latin typeface="Arial Black" panose="020B0604020202020204" pitchFamily="34" charset="0"/>
                <a:cs typeface="Arial Black" panose="020B0604020202020204" pitchFamily="34" charset="0"/>
              </a:defRPr>
            </a:lvl1pPr>
          </a:lstStyle>
          <a:p>
            <a:pPr lvl="0"/>
            <a:r>
              <a:rPr lang="en-US" dirty="0"/>
              <a:t>CATEGORY</a:t>
            </a:r>
          </a:p>
        </p:txBody>
      </p:sp>
      <p:sp>
        <p:nvSpPr>
          <p:cNvPr id="36" name="Text Placeholder 41">
            <a:extLst>
              <a:ext uri="{FF2B5EF4-FFF2-40B4-BE49-F238E27FC236}">
                <a16:creationId xmlns:a16="http://schemas.microsoft.com/office/drawing/2014/main" id="{29FD822B-8776-4C06-F206-ED4F532AA563}"/>
              </a:ext>
            </a:extLst>
          </p:cNvPr>
          <p:cNvSpPr>
            <a:spLocks noGrp="1"/>
          </p:cNvSpPr>
          <p:nvPr>
            <p:ph type="body" sz="quarter" idx="19" hasCustomPrompt="1"/>
          </p:nvPr>
        </p:nvSpPr>
        <p:spPr>
          <a:xfrm>
            <a:off x="646034" y="3844371"/>
            <a:ext cx="5449966" cy="360870"/>
          </a:xfrm>
          <a:prstGeom prst="rect">
            <a:avLst/>
          </a:prstGeom>
        </p:spPr>
        <p:txBody>
          <a:bodyPr/>
          <a:lstStyle>
            <a:lvl1pPr marL="0" indent="0">
              <a:buNone/>
              <a:defRPr sz="2800" b="1" i="0">
                <a:solidFill>
                  <a:schemeClr val="bg1"/>
                </a:solidFill>
                <a:latin typeface="Arial Black" panose="020B0604020202020204" pitchFamily="34" charset="0"/>
                <a:cs typeface="Arial Black" panose="020B0604020202020204" pitchFamily="34" charset="0"/>
              </a:defRPr>
            </a:lvl1pPr>
            <a:lvl2pPr>
              <a:defRPr b="0" i="0">
                <a:latin typeface="Avenir Light" panose="020B0402020203020204" pitchFamily="34" charset="77"/>
              </a:defRPr>
            </a:lvl2pPr>
            <a:lvl3pPr>
              <a:defRPr b="0" i="0">
                <a:latin typeface="Avenir Light" panose="020B0402020203020204" pitchFamily="34" charset="77"/>
              </a:defRPr>
            </a:lvl3pPr>
            <a:lvl4pPr>
              <a:defRPr b="0" i="0">
                <a:latin typeface="Avenir Light" panose="020B0402020203020204" pitchFamily="34" charset="77"/>
              </a:defRPr>
            </a:lvl4pPr>
            <a:lvl5pPr>
              <a:defRPr b="0" i="0">
                <a:latin typeface="Avenir Light" panose="020B0402020203020204" pitchFamily="34"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 TEXT GOES HERE</a:t>
            </a:r>
          </a:p>
        </p:txBody>
      </p:sp>
      <p:sp>
        <p:nvSpPr>
          <p:cNvPr id="8" name="Picture Placeholder 7">
            <a:extLst>
              <a:ext uri="{FF2B5EF4-FFF2-40B4-BE49-F238E27FC236}">
                <a16:creationId xmlns:a16="http://schemas.microsoft.com/office/drawing/2014/main" id="{C243FAFE-3D73-10C2-0926-EBE1A439E7AA}"/>
              </a:ext>
            </a:extLst>
          </p:cNvPr>
          <p:cNvSpPr>
            <a:spLocks noGrp="1"/>
          </p:cNvSpPr>
          <p:nvPr>
            <p:ph type="pic" sz="quarter" idx="10" hasCustomPrompt="1"/>
          </p:nvPr>
        </p:nvSpPr>
        <p:spPr>
          <a:xfrm>
            <a:off x="6697261" y="283815"/>
            <a:ext cx="2523543" cy="1375943"/>
          </a:xfrm>
          <a:prstGeom prst="rect">
            <a:avLst/>
          </a:prstGeom>
          <a:solidFill>
            <a:srgbClr val="EE7624"/>
          </a:solidFill>
        </p:spPr>
        <p:txBody>
          <a:bodyPr/>
          <a:lstStyle>
            <a:lvl1pPr marL="0" indent="0">
              <a:buNone/>
              <a:defRPr sz="1800" b="0" i="0">
                <a:solidFill>
                  <a:schemeClr val="bg1"/>
                </a:solidFill>
                <a:latin typeface="Arial" panose="020B0604020202020204" pitchFamily="34" charset="0"/>
                <a:cs typeface="Arial" panose="020B0604020202020204" pitchFamily="34" charset="0"/>
              </a:defRPr>
            </a:lvl1pPr>
          </a:lstStyle>
          <a:p>
            <a:r>
              <a:rPr lang="en-US" dirty="0"/>
              <a:t>Click on picture icon to insert photo here.</a:t>
            </a:r>
          </a:p>
        </p:txBody>
      </p:sp>
      <p:sp>
        <p:nvSpPr>
          <p:cNvPr id="11" name="Picture Placeholder 7">
            <a:extLst>
              <a:ext uri="{FF2B5EF4-FFF2-40B4-BE49-F238E27FC236}">
                <a16:creationId xmlns:a16="http://schemas.microsoft.com/office/drawing/2014/main" id="{635EA912-66F9-417D-5D5A-471FF80F2DAC}"/>
              </a:ext>
            </a:extLst>
          </p:cNvPr>
          <p:cNvSpPr>
            <a:spLocks noGrp="1"/>
          </p:cNvSpPr>
          <p:nvPr>
            <p:ph type="pic" sz="quarter" idx="11" hasCustomPrompt="1"/>
          </p:nvPr>
        </p:nvSpPr>
        <p:spPr>
          <a:xfrm>
            <a:off x="6697261" y="1810958"/>
            <a:ext cx="2523543" cy="1375943"/>
          </a:xfrm>
          <a:prstGeom prst="rect">
            <a:avLst/>
          </a:prstGeom>
          <a:solidFill>
            <a:srgbClr val="EE7624"/>
          </a:solidFill>
        </p:spPr>
        <p:txBody>
          <a:bodyPr/>
          <a:lstStyle>
            <a:lvl1pPr marL="0" indent="0">
              <a:buNone/>
              <a:defRPr sz="1800" b="0" i="0">
                <a:solidFill>
                  <a:schemeClr val="bg1"/>
                </a:solidFill>
                <a:latin typeface="Arial" panose="020B0604020202020204" pitchFamily="34" charset="0"/>
                <a:cs typeface="Arial" panose="020B0604020202020204" pitchFamily="34" charset="0"/>
              </a:defRPr>
            </a:lvl1pPr>
          </a:lstStyle>
          <a:p>
            <a:r>
              <a:rPr lang="en-US" dirty="0"/>
              <a:t>Click on picture icon to insert photo here.</a:t>
            </a:r>
          </a:p>
        </p:txBody>
      </p:sp>
      <p:sp>
        <p:nvSpPr>
          <p:cNvPr id="12" name="Picture Placeholder 7">
            <a:extLst>
              <a:ext uri="{FF2B5EF4-FFF2-40B4-BE49-F238E27FC236}">
                <a16:creationId xmlns:a16="http://schemas.microsoft.com/office/drawing/2014/main" id="{7960CB38-8948-A5E4-1A39-F684BFD76FC3}"/>
              </a:ext>
            </a:extLst>
          </p:cNvPr>
          <p:cNvSpPr>
            <a:spLocks noGrp="1"/>
          </p:cNvSpPr>
          <p:nvPr>
            <p:ph type="pic" sz="quarter" idx="12" hasCustomPrompt="1"/>
          </p:nvPr>
        </p:nvSpPr>
        <p:spPr>
          <a:xfrm>
            <a:off x="6697261" y="3338101"/>
            <a:ext cx="2523543" cy="1375943"/>
          </a:xfrm>
          <a:prstGeom prst="rect">
            <a:avLst/>
          </a:prstGeom>
          <a:solidFill>
            <a:srgbClr val="EE7624"/>
          </a:solidFill>
        </p:spPr>
        <p:txBody>
          <a:bodyPr/>
          <a:lstStyle>
            <a:lvl1pPr marL="0" indent="0">
              <a:buNone/>
              <a:defRPr sz="1800" b="0" i="0">
                <a:solidFill>
                  <a:schemeClr val="bg1"/>
                </a:solidFill>
                <a:latin typeface="Arial" panose="020B0604020202020204" pitchFamily="34" charset="0"/>
                <a:cs typeface="Arial" panose="020B0604020202020204" pitchFamily="34" charset="0"/>
              </a:defRPr>
            </a:lvl1pPr>
          </a:lstStyle>
          <a:p>
            <a:r>
              <a:rPr lang="en-US" dirty="0"/>
              <a:t>Click on picture icon to insert photo here.</a:t>
            </a:r>
          </a:p>
        </p:txBody>
      </p:sp>
      <p:sp>
        <p:nvSpPr>
          <p:cNvPr id="13" name="Picture Placeholder 7">
            <a:extLst>
              <a:ext uri="{FF2B5EF4-FFF2-40B4-BE49-F238E27FC236}">
                <a16:creationId xmlns:a16="http://schemas.microsoft.com/office/drawing/2014/main" id="{976F9D0F-4AFF-ECB5-1FC5-F50E6D86656D}"/>
              </a:ext>
            </a:extLst>
          </p:cNvPr>
          <p:cNvSpPr>
            <a:spLocks noGrp="1"/>
          </p:cNvSpPr>
          <p:nvPr>
            <p:ph type="pic" sz="quarter" idx="13" hasCustomPrompt="1"/>
          </p:nvPr>
        </p:nvSpPr>
        <p:spPr>
          <a:xfrm>
            <a:off x="6697261" y="4869686"/>
            <a:ext cx="2523543" cy="1375943"/>
          </a:xfrm>
          <a:prstGeom prst="rect">
            <a:avLst/>
          </a:prstGeom>
          <a:solidFill>
            <a:srgbClr val="EE7624"/>
          </a:solidFill>
        </p:spPr>
        <p:txBody>
          <a:bodyPr/>
          <a:lstStyle>
            <a:lvl1pPr marL="0" indent="0">
              <a:buNone/>
              <a:defRPr sz="1800" b="0" i="0">
                <a:solidFill>
                  <a:schemeClr val="bg1"/>
                </a:solidFill>
                <a:latin typeface="Arial" panose="020B0604020202020204" pitchFamily="34" charset="0"/>
                <a:cs typeface="Arial" panose="020B0604020202020204" pitchFamily="34" charset="0"/>
              </a:defRPr>
            </a:lvl1pPr>
          </a:lstStyle>
          <a:p>
            <a:r>
              <a:rPr lang="en-US" dirty="0"/>
              <a:t>Click on picture icon to insert photo here.</a:t>
            </a:r>
          </a:p>
        </p:txBody>
      </p:sp>
    </p:spTree>
    <p:extLst>
      <p:ext uri="{BB962C8B-B14F-4D97-AF65-F5344CB8AC3E}">
        <p14:creationId xmlns:p14="http://schemas.microsoft.com/office/powerpoint/2010/main" val="3187812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hoto Grid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CBCD62-E2C2-12B7-DE53-FEEA0A5B42CF}"/>
              </a:ext>
            </a:extLst>
          </p:cNvPr>
          <p:cNvSpPr/>
          <p:nvPr userDrawn="1"/>
        </p:nvSpPr>
        <p:spPr>
          <a:xfrm>
            <a:off x="0" y="0"/>
            <a:ext cx="8305014" cy="6858000"/>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41">
            <a:extLst>
              <a:ext uri="{FF2B5EF4-FFF2-40B4-BE49-F238E27FC236}">
                <a16:creationId xmlns:a16="http://schemas.microsoft.com/office/drawing/2014/main" id="{9ABE2C74-D385-7881-932A-475187611E06}"/>
              </a:ext>
            </a:extLst>
          </p:cNvPr>
          <p:cNvSpPr>
            <a:spLocks noGrp="1"/>
          </p:cNvSpPr>
          <p:nvPr>
            <p:ph type="body" sz="quarter" idx="20" hasCustomPrompt="1"/>
          </p:nvPr>
        </p:nvSpPr>
        <p:spPr>
          <a:xfrm>
            <a:off x="671479" y="781354"/>
            <a:ext cx="11845714" cy="1029604"/>
          </a:xfrm>
          <a:prstGeom prst="rect">
            <a:avLst/>
          </a:prstGeom>
        </p:spPr>
        <p:txBody>
          <a:bodyPr/>
          <a:lstStyle>
            <a:lvl1pPr marL="0" indent="0">
              <a:buNone/>
              <a:defRPr sz="9600" b="1" i="0">
                <a:solidFill>
                  <a:schemeClr val="tx1">
                    <a:alpha val="3000"/>
                  </a:schemeClr>
                </a:solidFill>
                <a:latin typeface="Arial Black" panose="020B0604020202020204" pitchFamily="34" charset="0"/>
                <a:cs typeface="Arial Black" panose="020B0604020202020204" pitchFamily="34" charset="0"/>
              </a:defRPr>
            </a:lvl1pPr>
            <a:lvl2pPr>
              <a:defRPr b="0" i="0">
                <a:latin typeface="Avenir Light" panose="020B0402020203020204" pitchFamily="34" charset="77"/>
              </a:defRPr>
            </a:lvl2pPr>
            <a:lvl3pPr>
              <a:defRPr b="0" i="0">
                <a:latin typeface="Avenir Light" panose="020B0402020203020204" pitchFamily="34" charset="77"/>
              </a:defRPr>
            </a:lvl3pPr>
            <a:lvl4pPr>
              <a:defRPr b="0" i="0">
                <a:latin typeface="Avenir Light" panose="020B0402020203020204" pitchFamily="34" charset="77"/>
              </a:defRPr>
            </a:lvl4pPr>
            <a:lvl5pPr>
              <a:defRPr b="0" i="0">
                <a:latin typeface="Avenir Light" panose="020B0402020203020204" pitchFamily="34"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CAN</a:t>
            </a:r>
          </a:p>
        </p:txBody>
      </p:sp>
      <p:sp>
        <p:nvSpPr>
          <p:cNvPr id="5" name="Text Placeholder 41">
            <a:extLst>
              <a:ext uri="{FF2B5EF4-FFF2-40B4-BE49-F238E27FC236}">
                <a16:creationId xmlns:a16="http://schemas.microsoft.com/office/drawing/2014/main" id="{DDE5F608-5332-6E90-C56F-5EC0C8949879}"/>
              </a:ext>
            </a:extLst>
          </p:cNvPr>
          <p:cNvSpPr>
            <a:spLocks noGrp="1"/>
          </p:cNvSpPr>
          <p:nvPr>
            <p:ph type="body" sz="quarter" idx="21" hasCustomPrompt="1"/>
          </p:nvPr>
        </p:nvSpPr>
        <p:spPr>
          <a:xfrm>
            <a:off x="671479" y="2168452"/>
            <a:ext cx="11845714" cy="1029604"/>
          </a:xfrm>
          <a:prstGeom prst="rect">
            <a:avLst/>
          </a:prstGeom>
        </p:spPr>
        <p:txBody>
          <a:bodyPr/>
          <a:lstStyle>
            <a:lvl1pPr marL="0" indent="0">
              <a:buNone/>
              <a:defRPr sz="9600" b="1" i="0">
                <a:solidFill>
                  <a:schemeClr val="tx1">
                    <a:alpha val="3000"/>
                  </a:schemeClr>
                </a:solidFill>
                <a:latin typeface="Arial Black" panose="020B0604020202020204" pitchFamily="34" charset="0"/>
                <a:cs typeface="Arial Black" panose="020B0604020202020204" pitchFamily="34" charset="0"/>
              </a:defRPr>
            </a:lvl1pPr>
            <a:lvl2pPr>
              <a:defRPr b="0" i="0">
                <a:latin typeface="Avenir Light" panose="020B0402020203020204" pitchFamily="34" charset="77"/>
              </a:defRPr>
            </a:lvl2pPr>
            <a:lvl3pPr>
              <a:defRPr b="0" i="0">
                <a:latin typeface="Avenir Light" panose="020B0402020203020204" pitchFamily="34" charset="77"/>
              </a:defRPr>
            </a:lvl3pPr>
            <a:lvl4pPr>
              <a:defRPr b="0" i="0">
                <a:latin typeface="Avenir Light" panose="020B0402020203020204" pitchFamily="34" charset="77"/>
              </a:defRPr>
            </a:lvl4pPr>
            <a:lvl5pPr>
              <a:defRPr b="0" i="0">
                <a:latin typeface="Avenir Light" panose="020B0402020203020204" pitchFamily="34"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GO HERE</a:t>
            </a:r>
          </a:p>
        </p:txBody>
      </p:sp>
      <p:cxnSp>
        <p:nvCxnSpPr>
          <p:cNvPr id="24" name="Straight Connector 23">
            <a:extLst>
              <a:ext uri="{FF2B5EF4-FFF2-40B4-BE49-F238E27FC236}">
                <a16:creationId xmlns:a16="http://schemas.microsoft.com/office/drawing/2014/main" id="{C96F7E11-4694-2BC3-DBA2-00484D213A7F}"/>
              </a:ext>
            </a:extLst>
          </p:cNvPr>
          <p:cNvCxnSpPr/>
          <p:nvPr userDrawn="1"/>
        </p:nvCxnSpPr>
        <p:spPr>
          <a:xfrm>
            <a:off x="9492005" y="1166365"/>
            <a:ext cx="603316" cy="0"/>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C61175-CA08-71D8-6CFB-111B16600F14}"/>
              </a:ext>
            </a:extLst>
          </p:cNvPr>
          <p:cNvCxnSpPr/>
          <p:nvPr userDrawn="1"/>
        </p:nvCxnSpPr>
        <p:spPr>
          <a:xfrm>
            <a:off x="9492005" y="2696069"/>
            <a:ext cx="603316" cy="0"/>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57A1009-BCA9-0DD4-9BF2-D1BEECBF9F9E}"/>
              </a:ext>
            </a:extLst>
          </p:cNvPr>
          <p:cNvCxnSpPr/>
          <p:nvPr userDrawn="1"/>
        </p:nvCxnSpPr>
        <p:spPr>
          <a:xfrm>
            <a:off x="9492005" y="4230078"/>
            <a:ext cx="603316" cy="0"/>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54AB19C-9A14-A616-C24F-A2774A7A7949}"/>
              </a:ext>
            </a:extLst>
          </p:cNvPr>
          <p:cNvCxnSpPr/>
          <p:nvPr userDrawn="1"/>
        </p:nvCxnSpPr>
        <p:spPr>
          <a:xfrm>
            <a:off x="9492005" y="5785503"/>
            <a:ext cx="603316" cy="0"/>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sp>
        <p:nvSpPr>
          <p:cNvPr id="32" name="Text Placeholder 41">
            <a:extLst>
              <a:ext uri="{FF2B5EF4-FFF2-40B4-BE49-F238E27FC236}">
                <a16:creationId xmlns:a16="http://schemas.microsoft.com/office/drawing/2014/main" id="{B835A1A9-181F-4ED7-2EB5-422F4A902622}"/>
              </a:ext>
            </a:extLst>
          </p:cNvPr>
          <p:cNvSpPr>
            <a:spLocks noGrp="1"/>
          </p:cNvSpPr>
          <p:nvPr>
            <p:ph type="body" sz="quarter" idx="15" hasCustomPrompt="1"/>
          </p:nvPr>
        </p:nvSpPr>
        <p:spPr>
          <a:xfrm>
            <a:off x="646034" y="4676076"/>
            <a:ext cx="5449966" cy="1763844"/>
          </a:xfrm>
          <a:prstGeom prst="rect">
            <a:avLst/>
          </a:prstGeom>
        </p:spPr>
        <p:txBody>
          <a:bodyPr/>
          <a:lstStyle>
            <a:lvl1pPr marL="0" indent="0">
              <a:buNone/>
              <a:defRPr sz="1800" b="0" i="0">
                <a:solidFill>
                  <a:schemeClr val="tx1"/>
                </a:solidFill>
                <a:latin typeface="Arial" panose="020B0604020202020204" pitchFamily="34" charset="0"/>
                <a:cs typeface="Arial" panose="020B0604020202020204" pitchFamily="34" charset="0"/>
              </a:defRPr>
            </a:lvl1pPr>
            <a:lvl2pPr>
              <a:defRPr b="0" i="0">
                <a:latin typeface="Avenir Light" panose="020B0402020203020204" pitchFamily="34" charset="77"/>
              </a:defRPr>
            </a:lvl2pPr>
            <a:lvl3pPr>
              <a:defRPr b="0" i="0">
                <a:latin typeface="Avenir Light" panose="020B0402020203020204" pitchFamily="34" charset="77"/>
              </a:defRPr>
            </a:lvl3pPr>
            <a:lvl4pPr>
              <a:defRPr b="0" i="0">
                <a:latin typeface="Avenir Light" panose="020B0402020203020204" pitchFamily="34" charset="77"/>
              </a:defRPr>
            </a:lvl4pPr>
            <a:lvl5pPr>
              <a:defRPr b="0" i="0">
                <a:latin typeface="Avenir Light" panose="020B0402020203020204" pitchFamily="34"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36" name="Text Placeholder 41">
            <a:extLst>
              <a:ext uri="{FF2B5EF4-FFF2-40B4-BE49-F238E27FC236}">
                <a16:creationId xmlns:a16="http://schemas.microsoft.com/office/drawing/2014/main" id="{29FD822B-8776-4C06-F206-ED4F532AA563}"/>
              </a:ext>
            </a:extLst>
          </p:cNvPr>
          <p:cNvSpPr>
            <a:spLocks noGrp="1"/>
          </p:cNvSpPr>
          <p:nvPr>
            <p:ph type="body" sz="quarter" idx="19" hasCustomPrompt="1"/>
          </p:nvPr>
        </p:nvSpPr>
        <p:spPr>
          <a:xfrm>
            <a:off x="646034" y="3844371"/>
            <a:ext cx="5449966" cy="360870"/>
          </a:xfrm>
          <a:prstGeom prst="rect">
            <a:avLst/>
          </a:prstGeom>
        </p:spPr>
        <p:txBody>
          <a:bodyPr/>
          <a:lstStyle>
            <a:lvl1pPr marL="0" indent="0">
              <a:buNone/>
              <a:defRPr sz="2800" b="1" i="0">
                <a:solidFill>
                  <a:srgbClr val="002B5F"/>
                </a:solidFill>
                <a:latin typeface="Arial Black" panose="020B0604020202020204" pitchFamily="34" charset="0"/>
                <a:cs typeface="Arial Black" panose="020B0604020202020204" pitchFamily="34" charset="0"/>
              </a:defRPr>
            </a:lvl1pPr>
            <a:lvl2pPr>
              <a:defRPr b="0" i="0">
                <a:latin typeface="Avenir Light" panose="020B0402020203020204" pitchFamily="34" charset="77"/>
              </a:defRPr>
            </a:lvl2pPr>
            <a:lvl3pPr>
              <a:defRPr b="0" i="0">
                <a:latin typeface="Avenir Light" panose="020B0402020203020204" pitchFamily="34" charset="77"/>
              </a:defRPr>
            </a:lvl3pPr>
            <a:lvl4pPr>
              <a:defRPr b="0" i="0">
                <a:latin typeface="Avenir Light" panose="020B0402020203020204" pitchFamily="34" charset="77"/>
              </a:defRPr>
            </a:lvl4pPr>
            <a:lvl5pPr>
              <a:defRPr b="0" i="0">
                <a:latin typeface="Avenir Light" panose="020B0402020203020204" pitchFamily="34"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 TEXT GOES HERE</a:t>
            </a:r>
          </a:p>
        </p:txBody>
      </p:sp>
      <p:sp>
        <p:nvSpPr>
          <p:cNvPr id="8" name="Picture Placeholder 7">
            <a:extLst>
              <a:ext uri="{FF2B5EF4-FFF2-40B4-BE49-F238E27FC236}">
                <a16:creationId xmlns:a16="http://schemas.microsoft.com/office/drawing/2014/main" id="{C243FAFE-3D73-10C2-0926-EBE1A439E7AA}"/>
              </a:ext>
            </a:extLst>
          </p:cNvPr>
          <p:cNvSpPr>
            <a:spLocks noGrp="1"/>
          </p:cNvSpPr>
          <p:nvPr>
            <p:ph type="pic" sz="quarter" idx="10" hasCustomPrompt="1"/>
          </p:nvPr>
        </p:nvSpPr>
        <p:spPr>
          <a:xfrm>
            <a:off x="6697261" y="283815"/>
            <a:ext cx="2523543" cy="1375943"/>
          </a:xfrm>
          <a:prstGeom prst="rect">
            <a:avLst/>
          </a:prstGeom>
          <a:solidFill>
            <a:srgbClr val="002B5F"/>
          </a:solidFill>
        </p:spPr>
        <p:txBody>
          <a:bodyPr/>
          <a:lstStyle>
            <a:lvl1pPr marL="0" indent="0">
              <a:buNone/>
              <a:defRPr sz="1800" b="0" i="0">
                <a:solidFill>
                  <a:schemeClr val="bg1"/>
                </a:solidFill>
                <a:latin typeface="Arial" panose="020B0604020202020204" pitchFamily="34" charset="0"/>
                <a:cs typeface="Arial" panose="020B0604020202020204" pitchFamily="34" charset="0"/>
              </a:defRPr>
            </a:lvl1pPr>
          </a:lstStyle>
          <a:p>
            <a:r>
              <a:rPr lang="en-US" dirty="0"/>
              <a:t>Click on picture icon to insert photo here.</a:t>
            </a:r>
          </a:p>
        </p:txBody>
      </p:sp>
      <p:sp>
        <p:nvSpPr>
          <p:cNvPr id="11" name="Picture Placeholder 7">
            <a:extLst>
              <a:ext uri="{FF2B5EF4-FFF2-40B4-BE49-F238E27FC236}">
                <a16:creationId xmlns:a16="http://schemas.microsoft.com/office/drawing/2014/main" id="{635EA912-66F9-417D-5D5A-471FF80F2DAC}"/>
              </a:ext>
            </a:extLst>
          </p:cNvPr>
          <p:cNvSpPr>
            <a:spLocks noGrp="1"/>
          </p:cNvSpPr>
          <p:nvPr>
            <p:ph type="pic" sz="quarter" idx="11" hasCustomPrompt="1"/>
          </p:nvPr>
        </p:nvSpPr>
        <p:spPr>
          <a:xfrm>
            <a:off x="6697261" y="1810958"/>
            <a:ext cx="2523543" cy="1375943"/>
          </a:xfrm>
          <a:prstGeom prst="rect">
            <a:avLst/>
          </a:prstGeom>
          <a:solidFill>
            <a:srgbClr val="002B5F"/>
          </a:solidFill>
        </p:spPr>
        <p:txBody>
          <a:bodyPr/>
          <a:lstStyle>
            <a:lvl1pPr marL="0" indent="0">
              <a:buNone/>
              <a:defRPr sz="1800" b="0" i="0">
                <a:solidFill>
                  <a:schemeClr val="bg1"/>
                </a:solidFill>
                <a:latin typeface="Arial" panose="020B0604020202020204" pitchFamily="34" charset="0"/>
                <a:cs typeface="Arial" panose="020B0604020202020204" pitchFamily="34" charset="0"/>
              </a:defRPr>
            </a:lvl1pPr>
          </a:lstStyle>
          <a:p>
            <a:r>
              <a:rPr lang="en-US" dirty="0"/>
              <a:t>Click on picture icon to insert photo here.</a:t>
            </a:r>
          </a:p>
        </p:txBody>
      </p:sp>
      <p:sp>
        <p:nvSpPr>
          <p:cNvPr id="12" name="Picture Placeholder 7">
            <a:extLst>
              <a:ext uri="{FF2B5EF4-FFF2-40B4-BE49-F238E27FC236}">
                <a16:creationId xmlns:a16="http://schemas.microsoft.com/office/drawing/2014/main" id="{7960CB38-8948-A5E4-1A39-F684BFD76FC3}"/>
              </a:ext>
            </a:extLst>
          </p:cNvPr>
          <p:cNvSpPr>
            <a:spLocks noGrp="1"/>
          </p:cNvSpPr>
          <p:nvPr>
            <p:ph type="pic" sz="quarter" idx="12" hasCustomPrompt="1"/>
          </p:nvPr>
        </p:nvSpPr>
        <p:spPr>
          <a:xfrm>
            <a:off x="6697261" y="3338101"/>
            <a:ext cx="2523543" cy="1375943"/>
          </a:xfrm>
          <a:prstGeom prst="rect">
            <a:avLst/>
          </a:prstGeom>
          <a:solidFill>
            <a:srgbClr val="002B5F"/>
          </a:solidFill>
        </p:spPr>
        <p:txBody>
          <a:bodyPr/>
          <a:lstStyle>
            <a:lvl1pPr marL="0" indent="0">
              <a:buNone/>
              <a:defRPr sz="1800" b="0" i="0">
                <a:solidFill>
                  <a:schemeClr val="bg1"/>
                </a:solidFill>
                <a:latin typeface="Arial" panose="020B0604020202020204" pitchFamily="34" charset="0"/>
                <a:cs typeface="Arial" panose="020B0604020202020204" pitchFamily="34" charset="0"/>
              </a:defRPr>
            </a:lvl1pPr>
          </a:lstStyle>
          <a:p>
            <a:r>
              <a:rPr lang="en-US" dirty="0"/>
              <a:t>Click on picture icon to insert photo here.</a:t>
            </a:r>
          </a:p>
        </p:txBody>
      </p:sp>
      <p:sp>
        <p:nvSpPr>
          <p:cNvPr id="13" name="Picture Placeholder 7">
            <a:extLst>
              <a:ext uri="{FF2B5EF4-FFF2-40B4-BE49-F238E27FC236}">
                <a16:creationId xmlns:a16="http://schemas.microsoft.com/office/drawing/2014/main" id="{976F9D0F-4AFF-ECB5-1FC5-F50E6D86656D}"/>
              </a:ext>
            </a:extLst>
          </p:cNvPr>
          <p:cNvSpPr>
            <a:spLocks noGrp="1"/>
          </p:cNvSpPr>
          <p:nvPr>
            <p:ph type="pic" sz="quarter" idx="13" hasCustomPrompt="1"/>
          </p:nvPr>
        </p:nvSpPr>
        <p:spPr>
          <a:xfrm>
            <a:off x="6697261" y="4869686"/>
            <a:ext cx="2523543" cy="1375943"/>
          </a:xfrm>
          <a:prstGeom prst="rect">
            <a:avLst/>
          </a:prstGeom>
          <a:solidFill>
            <a:srgbClr val="002B5F"/>
          </a:solidFill>
        </p:spPr>
        <p:txBody>
          <a:bodyPr/>
          <a:lstStyle>
            <a:lvl1pPr marL="0" indent="0">
              <a:buNone/>
              <a:defRPr sz="1800" b="0" i="0">
                <a:solidFill>
                  <a:schemeClr val="bg1"/>
                </a:solidFill>
                <a:latin typeface="Arial" panose="020B0604020202020204" pitchFamily="34" charset="0"/>
                <a:cs typeface="Arial" panose="020B0604020202020204" pitchFamily="34" charset="0"/>
              </a:defRPr>
            </a:lvl1pPr>
          </a:lstStyle>
          <a:p>
            <a:r>
              <a:rPr lang="en-US" dirty="0"/>
              <a:t>Click on picture icon to insert photo here.</a:t>
            </a:r>
          </a:p>
        </p:txBody>
      </p:sp>
      <p:sp>
        <p:nvSpPr>
          <p:cNvPr id="7" name="Text Placeholder 30">
            <a:extLst>
              <a:ext uri="{FF2B5EF4-FFF2-40B4-BE49-F238E27FC236}">
                <a16:creationId xmlns:a16="http://schemas.microsoft.com/office/drawing/2014/main" id="{4399E396-8375-4247-332D-D65E366758C1}"/>
              </a:ext>
            </a:extLst>
          </p:cNvPr>
          <p:cNvSpPr>
            <a:spLocks noGrp="1"/>
          </p:cNvSpPr>
          <p:nvPr>
            <p:ph type="body" sz="quarter" idx="14" hasCustomPrompt="1"/>
          </p:nvPr>
        </p:nvSpPr>
        <p:spPr>
          <a:xfrm>
            <a:off x="9421787" y="850074"/>
            <a:ext cx="2699995" cy="243424"/>
          </a:xfrm>
          <a:prstGeom prst="rect">
            <a:avLst/>
          </a:prstGeom>
        </p:spPr>
        <p:txBody>
          <a:bodyPr/>
          <a:lstStyle>
            <a:lvl1pPr marL="0" indent="0">
              <a:buNone/>
              <a:defRPr sz="1600" b="1" i="0">
                <a:solidFill>
                  <a:srgbClr val="0077AD"/>
                </a:solidFill>
                <a:latin typeface="Arial Black" panose="020B0604020202020204" pitchFamily="34" charset="0"/>
                <a:cs typeface="Arial Black" panose="020B0604020202020204" pitchFamily="34" charset="0"/>
              </a:defRPr>
            </a:lvl1pPr>
          </a:lstStyle>
          <a:p>
            <a:pPr lvl="0"/>
            <a:r>
              <a:rPr lang="en-US" dirty="0"/>
              <a:t>CATEGORY</a:t>
            </a:r>
          </a:p>
        </p:txBody>
      </p:sp>
      <p:sp>
        <p:nvSpPr>
          <p:cNvPr id="9" name="Text Placeholder 30">
            <a:extLst>
              <a:ext uri="{FF2B5EF4-FFF2-40B4-BE49-F238E27FC236}">
                <a16:creationId xmlns:a16="http://schemas.microsoft.com/office/drawing/2014/main" id="{7CF7DA9D-944F-FCCC-9C12-654C07C9B07D}"/>
              </a:ext>
            </a:extLst>
          </p:cNvPr>
          <p:cNvSpPr>
            <a:spLocks noGrp="1"/>
          </p:cNvSpPr>
          <p:nvPr>
            <p:ph type="body" sz="quarter" idx="16" hasCustomPrompt="1"/>
          </p:nvPr>
        </p:nvSpPr>
        <p:spPr>
          <a:xfrm>
            <a:off x="9421787" y="2383506"/>
            <a:ext cx="2699995" cy="243424"/>
          </a:xfrm>
          <a:prstGeom prst="rect">
            <a:avLst/>
          </a:prstGeom>
        </p:spPr>
        <p:txBody>
          <a:bodyPr/>
          <a:lstStyle>
            <a:lvl1pPr marL="0" indent="0">
              <a:buNone/>
              <a:defRPr sz="1600" b="1" i="0">
                <a:solidFill>
                  <a:srgbClr val="0077AD"/>
                </a:solidFill>
                <a:latin typeface="Arial Black" panose="020B0604020202020204" pitchFamily="34" charset="0"/>
                <a:cs typeface="Arial Black" panose="020B0604020202020204" pitchFamily="34" charset="0"/>
              </a:defRPr>
            </a:lvl1pPr>
          </a:lstStyle>
          <a:p>
            <a:pPr lvl="0"/>
            <a:r>
              <a:rPr lang="en-US" dirty="0"/>
              <a:t>CATEGORY</a:t>
            </a:r>
          </a:p>
        </p:txBody>
      </p:sp>
      <p:sp>
        <p:nvSpPr>
          <p:cNvPr id="10" name="Text Placeholder 30">
            <a:extLst>
              <a:ext uri="{FF2B5EF4-FFF2-40B4-BE49-F238E27FC236}">
                <a16:creationId xmlns:a16="http://schemas.microsoft.com/office/drawing/2014/main" id="{AACD86DF-85BE-66BD-957D-1A99E5ED5C6B}"/>
              </a:ext>
            </a:extLst>
          </p:cNvPr>
          <p:cNvSpPr>
            <a:spLocks noGrp="1"/>
          </p:cNvSpPr>
          <p:nvPr>
            <p:ph type="body" sz="quarter" idx="17" hasCustomPrompt="1"/>
          </p:nvPr>
        </p:nvSpPr>
        <p:spPr>
          <a:xfrm>
            <a:off x="9421787" y="3904360"/>
            <a:ext cx="2699995" cy="243424"/>
          </a:xfrm>
          <a:prstGeom prst="rect">
            <a:avLst/>
          </a:prstGeom>
        </p:spPr>
        <p:txBody>
          <a:bodyPr/>
          <a:lstStyle>
            <a:lvl1pPr marL="0" indent="0">
              <a:buNone/>
              <a:defRPr sz="1600" b="1" i="0">
                <a:solidFill>
                  <a:srgbClr val="0077AD"/>
                </a:solidFill>
                <a:latin typeface="Arial Black" panose="020B0604020202020204" pitchFamily="34" charset="0"/>
                <a:cs typeface="Arial Black" panose="020B0604020202020204" pitchFamily="34" charset="0"/>
              </a:defRPr>
            </a:lvl1pPr>
          </a:lstStyle>
          <a:p>
            <a:pPr lvl="0"/>
            <a:r>
              <a:rPr lang="en-US" dirty="0"/>
              <a:t>CATEGORY</a:t>
            </a:r>
          </a:p>
        </p:txBody>
      </p:sp>
      <p:sp>
        <p:nvSpPr>
          <p:cNvPr id="14" name="Text Placeholder 30">
            <a:extLst>
              <a:ext uri="{FF2B5EF4-FFF2-40B4-BE49-F238E27FC236}">
                <a16:creationId xmlns:a16="http://schemas.microsoft.com/office/drawing/2014/main" id="{DFC46B43-B350-D228-C552-E20EEA8E1F1D}"/>
              </a:ext>
            </a:extLst>
          </p:cNvPr>
          <p:cNvSpPr>
            <a:spLocks noGrp="1"/>
          </p:cNvSpPr>
          <p:nvPr>
            <p:ph type="body" sz="quarter" idx="18" hasCustomPrompt="1"/>
          </p:nvPr>
        </p:nvSpPr>
        <p:spPr>
          <a:xfrm>
            <a:off x="9421787" y="5435945"/>
            <a:ext cx="2699995" cy="243424"/>
          </a:xfrm>
          <a:prstGeom prst="rect">
            <a:avLst/>
          </a:prstGeom>
        </p:spPr>
        <p:txBody>
          <a:bodyPr/>
          <a:lstStyle>
            <a:lvl1pPr marL="0" indent="0">
              <a:buNone/>
              <a:defRPr sz="1600" b="1" i="0">
                <a:solidFill>
                  <a:srgbClr val="0077AD"/>
                </a:solidFill>
                <a:latin typeface="Arial Black" panose="020B0604020202020204" pitchFamily="34" charset="0"/>
                <a:cs typeface="Arial Black" panose="020B0604020202020204" pitchFamily="34" charset="0"/>
              </a:defRPr>
            </a:lvl1pPr>
          </a:lstStyle>
          <a:p>
            <a:pPr lvl="0"/>
            <a:r>
              <a:rPr lang="en-US" dirty="0"/>
              <a:t>CATEGORY</a:t>
            </a:r>
          </a:p>
        </p:txBody>
      </p:sp>
      <p:cxnSp>
        <p:nvCxnSpPr>
          <p:cNvPr id="15" name="Straight Connector 14">
            <a:extLst>
              <a:ext uri="{FF2B5EF4-FFF2-40B4-BE49-F238E27FC236}">
                <a16:creationId xmlns:a16="http://schemas.microsoft.com/office/drawing/2014/main" id="{1A247BCF-36E6-BD5B-FB7E-41FE7021B1E7}"/>
              </a:ext>
            </a:extLst>
          </p:cNvPr>
          <p:cNvCxnSpPr>
            <a:cxnSpLocks/>
          </p:cNvCxnSpPr>
          <p:nvPr userDrawn="1"/>
        </p:nvCxnSpPr>
        <p:spPr>
          <a:xfrm>
            <a:off x="746124" y="4442886"/>
            <a:ext cx="534709" cy="0"/>
          </a:xfrm>
          <a:prstGeom prst="line">
            <a:avLst/>
          </a:prstGeom>
          <a:ln w="76200">
            <a:solidFill>
              <a:srgbClr val="EE76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76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Blue Backgroun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26469C-085D-FBA9-8FEB-92FB58951CF8}"/>
              </a:ext>
            </a:extLst>
          </p:cNvPr>
          <p:cNvSpPr>
            <a:spLocks noGrp="1"/>
          </p:cNvSpPr>
          <p:nvPr>
            <p:ph type="dt" sz="half" idx="10"/>
          </p:nvPr>
        </p:nvSpPr>
        <p:spPr/>
        <p:txBody>
          <a:bodyPr/>
          <a:lstStyle/>
          <a:p>
            <a:fld id="{0BB801B0-AA86-1842-9B51-5D46C341CFB4}" type="datetimeFigureOut">
              <a:rPr lang="en-US" smtClean="0"/>
              <a:t>7/31/2023</a:t>
            </a:fld>
            <a:endParaRPr lang="en-US"/>
          </a:p>
        </p:txBody>
      </p:sp>
      <p:sp>
        <p:nvSpPr>
          <p:cNvPr id="4" name="Footer Placeholder 3">
            <a:extLst>
              <a:ext uri="{FF2B5EF4-FFF2-40B4-BE49-F238E27FC236}">
                <a16:creationId xmlns:a16="http://schemas.microsoft.com/office/drawing/2014/main" id="{664869A1-05F1-420A-01C6-8A4B8225AB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412401-335F-837F-5B0F-4B35CB138DB2}"/>
              </a:ext>
            </a:extLst>
          </p:cNvPr>
          <p:cNvSpPr>
            <a:spLocks noGrp="1"/>
          </p:cNvSpPr>
          <p:nvPr>
            <p:ph type="sldNum" sz="quarter" idx="12"/>
          </p:nvPr>
        </p:nvSpPr>
        <p:spPr/>
        <p:txBody>
          <a:bodyPr/>
          <a:lstStyle/>
          <a:p>
            <a:fld id="{AD4CAACA-EA9A-0246-AA61-037F95193F0B}" type="slidenum">
              <a:rPr lang="en-US" smtClean="0"/>
              <a:t>‹#›</a:t>
            </a:fld>
            <a:endParaRPr lang="en-US"/>
          </a:p>
        </p:txBody>
      </p:sp>
      <p:sp>
        <p:nvSpPr>
          <p:cNvPr id="6" name="Title 1">
            <a:extLst>
              <a:ext uri="{FF2B5EF4-FFF2-40B4-BE49-F238E27FC236}">
                <a16:creationId xmlns:a16="http://schemas.microsoft.com/office/drawing/2014/main" id="{5FAE45D1-B8E0-0609-0BC7-D74AA42196BB}"/>
              </a:ext>
            </a:extLst>
          </p:cNvPr>
          <p:cNvSpPr>
            <a:spLocks noGrp="1"/>
          </p:cNvSpPr>
          <p:nvPr>
            <p:ph type="ctrTitle" hasCustomPrompt="1"/>
          </p:nvPr>
        </p:nvSpPr>
        <p:spPr>
          <a:xfrm>
            <a:off x="0" y="2196170"/>
            <a:ext cx="12192000" cy="2465661"/>
          </a:xfrm>
          <a:prstGeom prst="rect">
            <a:avLst/>
          </a:prstGeom>
        </p:spPr>
        <p:txBody>
          <a:bodyPr anchor="b"/>
          <a:lstStyle>
            <a:lvl1pPr algn="ctr">
              <a:defRPr sz="8000" b="1" i="0">
                <a:solidFill>
                  <a:schemeClr val="bg1"/>
                </a:solidFill>
                <a:latin typeface="Arial Black" panose="020B0604020202020204" pitchFamily="34" charset="0"/>
                <a:cs typeface="Arial Black" panose="020B0604020202020204" pitchFamily="34" charset="0"/>
              </a:defRPr>
            </a:lvl1pPr>
          </a:lstStyle>
          <a:p>
            <a:r>
              <a:rPr lang="en-US" dirty="0"/>
              <a:t>SECTION TITLE</a:t>
            </a:r>
            <a:br>
              <a:rPr lang="en-US" dirty="0"/>
            </a:br>
            <a:r>
              <a:rPr lang="en-US" dirty="0"/>
              <a:t>HERE</a:t>
            </a:r>
          </a:p>
        </p:txBody>
      </p:sp>
    </p:spTree>
    <p:extLst>
      <p:ext uri="{BB962C8B-B14F-4D97-AF65-F5344CB8AC3E}">
        <p14:creationId xmlns:p14="http://schemas.microsoft.com/office/powerpoint/2010/main" val="63442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Orange Backgroun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26469C-085D-FBA9-8FEB-92FB58951CF8}"/>
              </a:ext>
            </a:extLst>
          </p:cNvPr>
          <p:cNvSpPr>
            <a:spLocks noGrp="1"/>
          </p:cNvSpPr>
          <p:nvPr>
            <p:ph type="dt" sz="half" idx="10"/>
          </p:nvPr>
        </p:nvSpPr>
        <p:spPr/>
        <p:txBody>
          <a:bodyPr/>
          <a:lstStyle/>
          <a:p>
            <a:fld id="{0BB801B0-AA86-1842-9B51-5D46C341CFB4}" type="datetimeFigureOut">
              <a:rPr lang="en-US" smtClean="0"/>
              <a:t>7/31/2023</a:t>
            </a:fld>
            <a:endParaRPr lang="en-US"/>
          </a:p>
        </p:txBody>
      </p:sp>
      <p:sp>
        <p:nvSpPr>
          <p:cNvPr id="4" name="Footer Placeholder 3">
            <a:extLst>
              <a:ext uri="{FF2B5EF4-FFF2-40B4-BE49-F238E27FC236}">
                <a16:creationId xmlns:a16="http://schemas.microsoft.com/office/drawing/2014/main" id="{664869A1-05F1-420A-01C6-8A4B8225AB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412401-335F-837F-5B0F-4B35CB138DB2}"/>
              </a:ext>
            </a:extLst>
          </p:cNvPr>
          <p:cNvSpPr>
            <a:spLocks noGrp="1"/>
          </p:cNvSpPr>
          <p:nvPr>
            <p:ph type="sldNum" sz="quarter" idx="12"/>
          </p:nvPr>
        </p:nvSpPr>
        <p:spPr/>
        <p:txBody>
          <a:bodyPr/>
          <a:lstStyle/>
          <a:p>
            <a:fld id="{AD4CAACA-EA9A-0246-AA61-037F95193F0B}" type="slidenum">
              <a:rPr lang="en-US" smtClean="0"/>
              <a:t>‹#›</a:t>
            </a:fld>
            <a:endParaRPr lang="en-US"/>
          </a:p>
        </p:txBody>
      </p:sp>
      <p:sp>
        <p:nvSpPr>
          <p:cNvPr id="6" name="Title 1">
            <a:extLst>
              <a:ext uri="{FF2B5EF4-FFF2-40B4-BE49-F238E27FC236}">
                <a16:creationId xmlns:a16="http://schemas.microsoft.com/office/drawing/2014/main" id="{5FAE45D1-B8E0-0609-0BC7-D74AA42196BB}"/>
              </a:ext>
            </a:extLst>
          </p:cNvPr>
          <p:cNvSpPr>
            <a:spLocks noGrp="1"/>
          </p:cNvSpPr>
          <p:nvPr>
            <p:ph type="ctrTitle" hasCustomPrompt="1"/>
          </p:nvPr>
        </p:nvSpPr>
        <p:spPr>
          <a:xfrm>
            <a:off x="0" y="2196170"/>
            <a:ext cx="12192000" cy="2465661"/>
          </a:xfrm>
          <a:prstGeom prst="rect">
            <a:avLst/>
          </a:prstGeom>
        </p:spPr>
        <p:txBody>
          <a:bodyPr anchor="b"/>
          <a:lstStyle>
            <a:lvl1pPr algn="ctr">
              <a:defRPr sz="8000" b="1" i="0">
                <a:solidFill>
                  <a:schemeClr val="bg1"/>
                </a:solidFill>
                <a:latin typeface="Arial Black" panose="020B0604020202020204" pitchFamily="34" charset="0"/>
                <a:cs typeface="Arial Black" panose="020B0604020202020204" pitchFamily="34" charset="0"/>
              </a:defRPr>
            </a:lvl1pPr>
          </a:lstStyle>
          <a:p>
            <a:r>
              <a:rPr lang="en-US" dirty="0"/>
              <a:t>SECTION TITLE</a:t>
            </a:r>
            <a:br>
              <a:rPr lang="en-US" dirty="0"/>
            </a:br>
            <a:r>
              <a:rPr lang="en-US" dirty="0"/>
              <a:t>HERE</a:t>
            </a:r>
          </a:p>
        </p:txBody>
      </p:sp>
    </p:spTree>
    <p:extLst>
      <p:ext uri="{BB962C8B-B14F-4D97-AF65-F5344CB8AC3E}">
        <p14:creationId xmlns:p14="http://schemas.microsoft.com/office/powerpoint/2010/main" val="2700698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riculture Section Titl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26469C-085D-FBA9-8FEB-92FB58951CF8}"/>
              </a:ext>
            </a:extLst>
          </p:cNvPr>
          <p:cNvSpPr>
            <a:spLocks noGrp="1"/>
          </p:cNvSpPr>
          <p:nvPr>
            <p:ph type="dt" sz="half" idx="10"/>
          </p:nvPr>
        </p:nvSpPr>
        <p:spPr/>
        <p:txBody>
          <a:bodyPr/>
          <a:lstStyle/>
          <a:p>
            <a:fld id="{0BB801B0-AA86-1842-9B51-5D46C341CFB4}" type="datetimeFigureOut">
              <a:rPr lang="en-US" smtClean="0"/>
              <a:t>7/31/2023</a:t>
            </a:fld>
            <a:endParaRPr lang="en-US"/>
          </a:p>
        </p:txBody>
      </p:sp>
      <p:sp>
        <p:nvSpPr>
          <p:cNvPr id="4" name="Footer Placeholder 3">
            <a:extLst>
              <a:ext uri="{FF2B5EF4-FFF2-40B4-BE49-F238E27FC236}">
                <a16:creationId xmlns:a16="http://schemas.microsoft.com/office/drawing/2014/main" id="{664869A1-05F1-420A-01C6-8A4B8225AB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412401-335F-837F-5B0F-4B35CB138DB2}"/>
              </a:ext>
            </a:extLst>
          </p:cNvPr>
          <p:cNvSpPr>
            <a:spLocks noGrp="1"/>
          </p:cNvSpPr>
          <p:nvPr>
            <p:ph type="sldNum" sz="quarter" idx="12"/>
          </p:nvPr>
        </p:nvSpPr>
        <p:spPr/>
        <p:txBody>
          <a:bodyPr/>
          <a:lstStyle/>
          <a:p>
            <a:fld id="{AD4CAACA-EA9A-0246-AA61-037F95193F0B}" type="slidenum">
              <a:rPr lang="en-US" smtClean="0"/>
              <a:t>‹#›</a:t>
            </a:fld>
            <a:endParaRPr lang="en-US"/>
          </a:p>
        </p:txBody>
      </p:sp>
      <p:sp>
        <p:nvSpPr>
          <p:cNvPr id="6" name="Title 1">
            <a:extLst>
              <a:ext uri="{FF2B5EF4-FFF2-40B4-BE49-F238E27FC236}">
                <a16:creationId xmlns:a16="http://schemas.microsoft.com/office/drawing/2014/main" id="{5FAE45D1-B8E0-0609-0BC7-D74AA42196BB}"/>
              </a:ext>
            </a:extLst>
          </p:cNvPr>
          <p:cNvSpPr>
            <a:spLocks noGrp="1"/>
          </p:cNvSpPr>
          <p:nvPr>
            <p:ph type="ctrTitle" hasCustomPrompt="1"/>
          </p:nvPr>
        </p:nvSpPr>
        <p:spPr>
          <a:xfrm>
            <a:off x="0" y="2196170"/>
            <a:ext cx="12192000" cy="2465661"/>
          </a:xfrm>
          <a:prstGeom prst="rect">
            <a:avLst/>
          </a:prstGeom>
        </p:spPr>
        <p:txBody>
          <a:bodyPr anchor="b"/>
          <a:lstStyle>
            <a:lvl1pPr algn="ctr">
              <a:defRPr sz="8000" b="1" i="0">
                <a:solidFill>
                  <a:schemeClr val="bg1"/>
                </a:solidFill>
                <a:latin typeface="Arial Black" panose="020B0604020202020204" pitchFamily="34" charset="0"/>
                <a:cs typeface="Arial Black" panose="020B0604020202020204" pitchFamily="34" charset="0"/>
              </a:defRPr>
            </a:lvl1pPr>
          </a:lstStyle>
          <a:p>
            <a:r>
              <a:rPr lang="en-US" dirty="0"/>
              <a:t>AGRICULTURE</a:t>
            </a:r>
            <a:br>
              <a:rPr lang="en-US" dirty="0"/>
            </a:br>
            <a:r>
              <a:rPr lang="en-US" dirty="0"/>
              <a:t>SECTION</a:t>
            </a:r>
          </a:p>
        </p:txBody>
      </p:sp>
    </p:spTree>
    <p:extLst>
      <p:ext uri="{BB962C8B-B14F-4D97-AF65-F5344CB8AC3E}">
        <p14:creationId xmlns:p14="http://schemas.microsoft.com/office/powerpoint/2010/main" val="1506602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riculture Section Titl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26469C-085D-FBA9-8FEB-92FB58951CF8}"/>
              </a:ext>
            </a:extLst>
          </p:cNvPr>
          <p:cNvSpPr>
            <a:spLocks noGrp="1"/>
          </p:cNvSpPr>
          <p:nvPr>
            <p:ph type="dt" sz="half" idx="10"/>
          </p:nvPr>
        </p:nvSpPr>
        <p:spPr/>
        <p:txBody>
          <a:bodyPr/>
          <a:lstStyle/>
          <a:p>
            <a:fld id="{0BB801B0-AA86-1842-9B51-5D46C341CFB4}" type="datetimeFigureOut">
              <a:rPr lang="en-US" smtClean="0"/>
              <a:t>7/31/2023</a:t>
            </a:fld>
            <a:endParaRPr lang="en-US"/>
          </a:p>
        </p:txBody>
      </p:sp>
      <p:sp>
        <p:nvSpPr>
          <p:cNvPr id="4" name="Footer Placeholder 3">
            <a:extLst>
              <a:ext uri="{FF2B5EF4-FFF2-40B4-BE49-F238E27FC236}">
                <a16:creationId xmlns:a16="http://schemas.microsoft.com/office/drawing/2014/main" id="{664869A1-05F1-420A-01C6-8A4B8225AB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412401-335F-837F-5B0F-4B35CB138DB2}"/>
              </a:ext>
            </a:extLst>
          </p:cNvPr>
          <p:cNvSpPr>
            <a:spLocks noGrp="1"/>
          </p:cNvSpPr>
          <p:nvPr>
            <p:ph type="sldNum" sz="quarter" idx="12"/>
          </p:nvPr>
        </p:nvSpPr>
        <p:spPr/>
        <p:txBody>
          <a:bodyPr/>
          <a:lstStyle/>
          <a:p>
            <a:fld id="{AD4CAACA-EA9A-0246-AA61-037F95193F0B}" type="slidenum">
              <a:rPr lang="en-US" smtClean="0"/>
              <a:t>‹#›</a:t>
            </a:fld>
            <a:endParaRPr lang="en-US"/>
          </a:p>
        </p:txBody>
      </p:sp>
      <p:sp>
        <p:nvSpPr>
          <p:cNvPr id="6" name="Title 1">
            <a:extLst>
              <a:ext uri="{FF2B5EF4-FFF2-40B4-BE49-F238E27FC236}">
                <a16:creationId xmlns:a16="http://schemas.microsoft.com/office/drawing/2014/main" id="{5FAE45D1-B8E0-0609-0BC7-D74AA42196BB}"/>
              </a:ext>
            </a:extLst>
          </p:cNvPr>
          <p:cNvSpPr>
            <a:spLocks noGrp="1"/>
          </p:cNvSpPr>
          <p:nvPr>
            <p:ph type="ctrTitle" hasCustomPrompt="1"/>
          </p:nvPr>
        </p:nvSpPr>
        <p:spPr>
          <a:xfrm>
            <a:off x="0" y="2196170"/>
            <a:ext cx="12192000" cy="2465661"/>
          </a:xfrm>
          <a:prstGeom prst="rect">
            <a:avLst/>
          </a:prstGeom>
        </p:spPr>
        <p:txBody>
          <a:bodyPr anchor="b"/>
          <a:lstStyle>
            <a:lvl1pPr algn="ctr">
              <a:defRPr sz="8000" b="1" i="0">
                <a:solidFill>
                  <a:schemeClr val="bg1"/>
                </a:solidFill>
                <a:latin typeface="Arial Black" panose="020B0604020202020204" pitchFamily="34" charset="0"/>
                <a:cs typeface="Arial Black" panose="020B0604020202020204" pitchFamily="34" charset="0"/>
              </a:defRPr>
            </a:lvl1pPr>
          </a:lstStyle>
          <a:p>
            <a:r>
              <a:rPr lang="en-US" dirty="0"/>
              <a:t>AGRICULTURE</a:t>
            </a:r>
            <a:br>
              <a:rPr lang="en-US" dirty="0"/>
            </a:br>
            <a:r>
              <a:rPr lang="en-US" dirty="0"/>
              <a:t>SECTION</a:t>
            </a:r>
          </a:p>
        </p:txBody>
      </p:sp>
    </p:spTree>
    <p:extLst>
      <p:ext uri="{BB962C8B-B14F-4D97-AF65-F5344CB8AC3E}">
        <p14:creationId xmlns:p14="http://schemas.microsoft.com/office/powerpoint/2010/main" val="4060792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ducation Section Titl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26469C-085D-FBA9-8FEB-92FB58951CF8}"/>
              </a:ext>
            </a:extLst>
          </p:cNvPr>
          <p:cNvSpPr>
            <a:spLocks noGrp="1"/>
          </p:cNvSpPr>
          <p:nvPr>
            <p:ph type="dt" sz="half" idx="10"/>
          </p:nvPr>
        </p:nvSpPr>
        <p:spPr/>
        <p:txBody>
          <a:bodyPr/>
          <a:lstStyle/>
          <a:p>
            <a:fld id="{0BB801B0-AA86-1842-9B51-5D46C341CFB4}" type="datetimeFigureOut">
              <a:rPr lang="en-US" smtClean="0"/>
              <a:t>7/31/2023</a:t>
            </a:fld>
            <a:endParaRPr lang="en-US"/>
          </a:p>
        </p:txBody>
      </p:sp>
      <p:sp>
        <p:nvSpPr>
          <p:cNvPr id="4" name="Footer Placeholder 3">
            <a:extLst>
              <a:ext uri="{FF2B5EF4-FFF2-40B4-BE49-F238E27FC236}">
                <a16:creationId xmlns:a16="http://schemas.microsoft.com/office/drawing/2014/main" id="{664869A1-05F1-420A-01C6-8A4B8225AB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412401-335F-837F-5B0F-4B35CB138DB2}"/>
              </a:ext>
            </a:extLst>
          </p:cNvPr>
          <p:cNvSpPr>
            <a:spLocks noGrp="1"/>
          </p:cNvSpPr>
          <p:nvPr>
            <p:ph type="sldNum" sz="quarter" idx="12"/>
          </p:nvPr>
        </p:nvSpPr>
        <p:spPr/>
        <p:txBody>
          <a:bodyPr/>
          <a:lstStyle/>
          <a:p>
            <a:fld id="{AD4CAACA-EA9A-0246-AA61-037F95193F0B}" type="slidenum">
              <a:rPr lang="en-US" smtClean="0"/>
              <a:t>‹#›</a:t>
            </a:fld>
            <a:endParaRPr lang="en-US"/>
          </a:p>
        </p:txBody>
      </p:sp>
      <p:sp>
        <p:nvSpPr>
          <p:cNvPr id="2" name="Title 1">
            <a:extLst>
              <a:ext uri="{FF2B5EF4-FFF2-40B4-BE49-F238E27FC236}">
                <a16:creationId xmlns:a16="http://schemas.microsoft.com/office/drawing/2014/main" id="{0BBBD603-5307-178D-1E6E-1012F42CEFCA}"/>
              </a:ext>
            </a:extLst>
          </p:cNvPr>
          <p:cNvSpPr>
            <a:spLocks noGrp="1"/>
          </p:cNvSpPr>
          <p:nvPr>
            <p:ph type="ctrTitle" hasCustomPrompt="1"/>
          </p:nvPr>
        </p:nvSpPr>
        <p:spPr>
          <a:xfrm>
            <a:off x="0" y="2196170"/>
            <a:ext cx="12192000" cy="2465661"/>
          </a:xfrm>
          <a:prstGeom prst="rect">
            <a:avLst/>
          </a:prstGeom>
        </p:spPr>
        <p:txBody>
          <a:bodyPr anchor="b"/>
          <a:lstStyle>
            <a:lvl1pPr algn="ctr">
              <a:defRPr sz="8000" b="1" i="0">
                <a:solidFill>
                  <a:schemeClr val="bg1"/>
                </a:solidFill>
                <a:latin typeface="Arial Black" panose="020B0604020202020204" pitchFamily="34" charset="0"/>
                <a:cs typeface="Arial Black" panose="020B0604020202020204" pitchFamily="34" charset="0"/>
              </a:defRPr>
            </a:lvl1pPr>
          </a:lstStyle>
          <a:p>
            <a:r>
              <a:rPr lang="en-US" dirty="0"/>
              <a:t>EDUCATION</a:t>
            </a:r>
            <a:br>
              <a:rPr lang="en-US" dirty="0"/>
            </a:br>
            <a:r>
              <a:rPr lang="en-US" dirty="0"/>
              <a:t>SECTION</a:t>
            </a:r>
          </a:p>
        </p:txBody>
      </p:sp>
    </p:spTree>
    <p:extLst>
      <p:ext uri="{BB962C8B-B14F-4D97-AF65-F5344CB8AC3E}">
        <p14:creationId xmlns:p14="http://schemas.microsoft.com/office/powerpoint/2010/main" val="564944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ducation Section Titl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26469C-085D-FBA9-8FEB-92FB58951CF8}"/>
              </a:ext>
            </a:extLst>
          </p:cNvPr>
          <p:cNvSpPr>
            <a:spLocks noGrp="1"/>
          </p:cNvSpPr>
          <p:nvPr>
            <p:ph type="dt" sz="half" idx="10"/>
          </p:nvPr>
        </p:nvSpPr>
        <p:spPr/>
        <p:txBody>
          <a:bodyPr/>
          <a:lstStyle/>
          <a:p>
            <a:fld id="{0BB801B0-AA86-1842-9B51-5D46C341CFB4}" type="datetimeFigureOut">
              <a:rPr lang="en-US" smtClean="0"/>
              <a:t>7/31/2023</a:t>
            </a:fld>
            <a:endParaRPr lang="en-US"/>
          </a:p>
        </p:txBody>
      </p:sp>
      <p:sp>
        <p:nvSpPr>
          <p:cNvPr id="4" name="Footer Placeholder 3">
            <a:extLst>
              <a:ext uri="{FF2B5EF4-FFF2-40B4-BE49-F238E27FC236}">
                <a16:creationId xmlns:a16="http://schemas.microsoft.com/office/drawing/2014/main" id="{664869A1-05F1-420A-01C6-8A4B8225AB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412401-335F-837F-5B0F-4B35CB138DB2}"/>
              </a:ext>
            </a:extLst>
          </p:cNvPr>
          <p:cNvSpPr>
            <a:spLocks noGrp="1"/>
          </p:cNvSpPr>
          <p:nvPr>
            <p:ph type="sldNum" sz="quarter" idx="12"/>
          </p:nvPr>
        </p:nvSpPr>
        <p:spPr/>
        <p:txBody>
          <a:bodyPr/>
          <a:lstStyle/>
          <a:p>
            <a:fld id="{AD4CAACA-EA9A-0246-AA61-037F95193F0B}" type="slidenum">
              <a:rPr lang="en-US" smtClean="0"/>
              <a:t>‹#›</a:t>
            </a:fld>
            <a:endParaRPr lang="en-US"/>
          </a:p>
        </p:txBody>
      </p:sp>
      <p:sp>
        <p:nvSpPr>
          <p:cNvPr id="2" name="Title 1">
            <a:extLst>
              <a:ext uri="{FF2B5EF4-FFF2-40B4-BE49-F238E27FC236}">
                <a16:creationId xmlns:a16="http://schemas.microsoft.com/office/drawing/2014/main" id="{0BBBD603-5307-178D-1E6E-1012F42CEFCA}"/>
              </a:ext>
            </a:extLst>
          </p:cNvPr>
          <p:cNvSpPr>
            <a:spLocks noGrp="1"/>
          </p:cNvSpPr>
          <p:nvPr>
            <p:ph type="ctrTitle" hasCustomPrompt="1"/>
          </p:nvPr>
        </p:nvSpPr>
        <p:spPr>
          <a:xfrm>
            <a:off x="0" y="2196170"/>
            <a:ext cx="12192000" cy="2465661"/>
          </a:xfrm>
          <a:prstGeom prst="rect">
            <a:avLst/>
          </a:prstGeom>
        </p:spPr>
        <p:txBody>
          <a:bodyPr anchor="b"/>
          <a:lstStyle>
            <a:lvl1pPr algn="ctr">
              <a:defRPr sz="8000" b="1" i="0">
                <a:solidFill>
                  <a:schemeClr val="bg1"/>
                </a:solidFill>
                <a:latin typeface="Arial Black" panose="020B0604020202020204" pitchFamily="34" charset="0"/>
                <a:cs typeface="Arial Black" panose="020B0604020202020204" pitchFamily="34" charset="0"/>
              </a:defRPr>
            </a:lvl1pPr>
          </a:lstStyle>
          <a:p>
            <a:r>
              <a:rPr lang="en-US" dirty="0"/>
              <a:t>EDUCATION</a:t>
            </a:r>
            <a:br>
              <a:rPr lang="en-US" dirty="0"/>
            </a:br>
            <a:r>
              <a:rPr lang="en-US" dirty="0"/>
              <a:t>SECTION</a:t>
            </a:r>
          </a:p>
        </p:txBody>
      </p:sp>
    </p:spTree>
    <p:extLst>
      <p:ext uri="{BB962C8B-B14F-4D97-AF65-F5344CB8AC3E}">
        <p14:creationId xmlns:p14="http://schemas.microsoft.com/office/powerpoint/2010/main" val="171205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tertainment Section Titl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26469C-085D-FBA9-8FEB-92FB58951CF8}"/>
              </a:ext>
            </a:extLst>
          </p:cNvPr>
          <p:cNvSpPr>
            <a:spLocks noGrp="1"/>
          </p:cNvSpPr>
          <p:nvPr>
            <p:ph type="dt" sz="half" idx="10"/>
          </p:nvPr>
        </p:nvSpPr>
        <p:spPr/>
        <p:txBody>
          <a:bodyPr/>
          <a:lstStyle/>
          <a:p>
            <a:fld id="{0BB801B0-AA86-1842-9B51-5D46C341CFB4}" type="datetimeFigureOut">
              <a:rPr lang="en-US" smtClean="0"/>
              <a:t>7/31/2023</a:t>
            </a:fld>
            <a:endParaRPr lang="en-US"/>
          </a:p>
        </p:txBody>
      </p:sp>
      <p:sp>
        <p:nvSpPr>
          <p:cNvPr id="4" name="Footer Placeholder 3">
            <a:extLst>
              <a:ext uri="{FF2B5EF4-FFF2-40B4-BE49-F238E27FC236}">
                <a16:creationId xmlns:a16="http://schemas.microsoft.com/office/drawing/2014/main" id="{664869A1-05F1-420A-01C6-8A4B8225AB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412401-335F-837F-5B0F-4B35CB138DB2}"/>
              </a:ext>
            </a:extLst>
          </p:cNvPr>
          <p:cNvSpPr>
            <a:spLocks noGrp="1"/>
          </p:cNvSpPr>
          <p:nvPr>
            <p:ph type="sldNum" sz="quarter" idx="12"/>
          </p:nvPr>
        </p:nvSpPr>
        <p:spPr/>
        <p:txBody>
          <a:bodyPr/>
          <a:lstStyle/>
          <a:p>
            <a:fld id="{AD4CAACA-EA9A-0246-AA61-037F95193F0B}" type="slidenum">
              <a:rPr lang="en-US" smtClean="0"/>
              <a:t>‹#›</a:t>
            </a:fld>
            <a:endParaRPr lang="en-US"/>
          </a:p>
        </p:txBody>
      </p:sp>
      <p:sp>
        <p:nvSpPr>
          <p:cNvPr id="2" name="Title 1">
            <a:extLst>
              <a:ext uri="{FF2B5EF4-FFF2-40B4-BE49-F238E27FC236}">
                <a16:creationId xmlns:a16="http://schemas.microsoft.com/office/drawing/2014/main" id="{0BBBD603-5307-178D-1E6E-1012F42CEFCA}"/>
              </a:ext>
            </a:extLst>
          </p:cNvPr>
          <p:cNvSpPr>
            <a:spLocks noGrp="1"/>
          </p:cNvSpPr>
          <p:nvPr>
            <p:ph type="ctrTitle" hasCustomPrompt="1"/>
          </p:nvPr>
        </p:nvSpPr>
        <p:spPr>
          <a:xfrm>
            <a:off x="0" y="2196170"/>
            <a:ext cx="12192000" cy="2465661"/>
          </a:xfrm>
          <a:prstGeom prst="rect">
            <a:avLst/>
          </a:prstGeom>
        </p:spPr>
        <p:txBody>
          <a:bodyPr anchor="b"/>
          <a:lstStyle>
            <a:lvl1pPr algn="ctr">
              <a:defRPr sz="8000" b="1" i="0">
                <a:solidFill>
                  <a:schemeClr val="bg1"/>
                </a:solidFill>
                <a:latin typeface="Arial Black" panose="020B0604020202020204" pitchFamily="34" charset="0"/>
                <a:cs typeface="Arial Black" panose="020B0604020202020204" pitchFamily="34" charset="0"/>
              </a:defRPr>
            </a:lvl1pPr>
          </a:lstStyle>
          <a:p>
            <a:r>
              <a:rPr lang="en-US" dirty="0"/>
              <a:t>ENTERTAINMENT</a:t>
            </a:r>
            <a:br>
              <a:rPr lang="en-US" dirty="0"/>
            </a:br>
            <a:r>
              <a:rPr lang="en-US" dirty="0"/>
              <a:t>SECTION</a:t>
            </a:r>
          </a:p>
        </p:txBody>
      </p:sp>
    </p:spTree>
    <p:extLst>
      <p:ext uri="{BB962C8B-B14F-4D97-AF65-F5344CB8AC3E}">
        <p14:creationId xmlns:p14="http://schemas.microsoft.com/office/powerpoint/2010/main" val="4148834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tertainment Section Titl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26469C-085D-FBA9-8FEB-92FB58951CF8}"/>
              </a:ext>
            </a:extLst>
          </p:cNvPr>
          <p:cNvSpPr>
            <a:spLocks noGrp="1"/>
          </p:cNvSpPr>
          <p:nvPr>
            <p:ph type="dt" sz="half" idx="10"/>
          </p:nvPr>
        </p:nvSpPr>
        <p:spPr/>
        <p:txBody>
          <a:bodyPr/>
          <a:lstStyle/>
          <a:p>
            <a:fld id="{0BB801B0-AA86-1842-9B51-5D46C341CFB4}" type="datetimeFigureOut">
              <a:rPr lang="en-US" smtClean="0"/>
              <a:t>7/31/2023</a:t>
            </a:fld>
            <a:endParaRPr lang="en-US"/>
          </a:p>
        </p:txBody>
      </p:sp>
      <p:sp>
        <p:nvSpPr>
          <p:cNvPr id="4" name="Footer Placeholder 3">
            <a:extLst>
              <a:ext uri="{FF2B5EF4-FFF2-40B4-BE49-F238E27FC236}">
                <a16:creationId xmlns:a16="http://schemas.microsoft.com/office/drawing/2014/main" id="{664869A1-05F1-420A-01C6-8A4B8225AB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412401-335F-837F-5B0F-4B35CB138DB2}"/>
              </a:ext>
            </a:extLst>
          </p:cNvPr>
          <p:cNvSpPr>
            <a:spLocks noGrp="1"/>
          </p:cNvSpPr>
          <p:nvPr>
            <p:ph type="sldNum" sz="quarter" idx="12"/>
          </p:nvPr>
        </p:nvSpPr>
        <p:spPr/>
        <p:txBody>
          <a:bodyPr/>
          <a:lstStyle/>
          <a:p>
            <a:fld id="{AD4CAACA-EA9A-0246-AA61-037F95193F0B}" type="slidenum">
              <a:rPr lang="en-US" smtClean="0"/>
              <a:t>‹#›</a:t>
            </a:fld>
            <a:endParaRPr lang="en-US"/>
          </a:p>
        </p:txBody>
      </p:sp>
      <p:sp>
        <p:nvSpPr>
          <p:cNvPr id="2" name="Title 1">
            <a:extLst>
              <a:ext uri="{FF2B5EF4-FFF2-40B4-BE49-F238E27FC236}">
                <a16:creationId xmlns:a16="http://schemas.microsoft.com/office/drawing/2014/main" id="{0BBBD603-5307-178D-1E6E-1012F42CEFCA}"/>
              </a:ext>
            </a:extLst>
          </p:cNvPr>
          <p:cNvSpPr>
            <a:spLocks noGrp="1"/>
          </p:cNvSpPr>
          <p:nvPr>
            <p:ph type="ctrTitle" hasCustomPrompt="1"/>
          </p:nvPr>
        </p:nvSpPr>
        <p:spPr>
          <a:xfrm>
            <a:off x="0" y="2196170"/>
            <a:ext cx="12192000" cy="2465661"/>
          </a:xfrm>
          <a:prstGeom prst="rect">
            <a:avLst/>
          </a:prstGeom>
        </p:spPr>
        <p:txBody>
          <a:bodyPr anchor="b"/>
          <a:lstStyle>
            <a:lvl1pPr algn="ctr">
              <a:defRPr sz="8000" b="1" i="0">
                <a:solidFill>
                  <a:schemeClr val="bg1"/>
                </a:solidFill>
                <a:latin typeface="Arial Black" panose="020B0604020202020204" pitchFamily="34" charset="0"/>
                <a:cs typeface="Arial Black" panose="020B0604020202020204" pitchFamily="34" charset="0"/>
              </a:defRPr>
            </a:lvl1pPr>
          </a:lstStyle>
          <a:p>
            <a:r>
              <a:rPr lang="en-US" dirty="0"/>
              <a:t>ENTERTAINMENT</a:t>
            </a:r>
            <a:br>
              <a:rPr lang="en-US" dirty="0"/>
            </a:br>
            <a:r>
              <a:rPr lang="en-US" dirty="0"/>
              <a:t>SECTION</a:t>
            </a:r>
          </a:p>
        </p:txBody>
      </p:sp>
    </p:spTree>
    <p:extLst>
      <p:ext uri="{BB962C8B-B14F-4D97-AF65-F5344CB8AC3E}">
        <p14:creationId xmlns:p14="http://schemas.microsoft.com/office/powerpoint/2010/main" val="1486577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17AC1-20FE-CEFD-2E8E-7B8939AF1CAE}"/>
              </a:ext>
            </a:extLst>
          </p:cNvPr>
          <p:cNvSpPr>
            <a:spLocks noGrp="1"/>
          </p:cNvSpPr>
          <p:nvPr>
            <p:ph type="ctrTitle" hasCustomPrompt="1"/>
          </p:nvPr>
        </p:nvSpPr>
        <p:spPr>
          <a:xfrm>
            <a:off x="0" y="4700079"/>
            <a:ext cx="12192000" cy="864199"/>
          </a:xfrm>
          <a:prstGeom prst="rect">
            <a:avLst/>
          </a:prstGeom>
        </p:spPr>
        <p:txBody>
          <a:bodyPr anchor="b"/>
          <a:lstStyle>
            <a:lvl1pPr algn="ctr">
              <a:defRPr sz="6000" b="1" i="0">
                <a:solidFill>
                  <a:schemeClr val="bg1"/>
                </a:solidFill>
                <a:latin typeface="Arial Black" panose="020B0604020202020204" pitchFamily="34" charset="0"/>
                <a:cs typeface="Arial Black" panose="020B0604020202020204" pitchFamily="34" charset="0"/>
              </a:defRPr>
            </a:lvl1pPr>
          </a:lstStyle>
          <a:p>
            <a:r>
              <a:rPr lang="en-US" dirty="0"/>
              <a:t>TITLE GOES HERE</a:t>
            </a:r>
          </a:p>
        </p:txBody>
      </p:sp>
      <p:sp>
        <p:nvSpPr>
          <p:cNvPr id="3" name="Subtitle 2">
            <a:extLst>
              <a:ext uri="{FF2B5EF4-FFF2-40B4-BE49-F238E27FC236}">
                <a16:creationId xmlns:a16="http://schemas.microsoft.com/office/drawing/2014/main" id="{D7500D4B-2694-CA53-3C5B-35082F86ACA4}"/>
              </a:ext>
            </a:extLst>
          </p:cNvPr>
          <p:cNvSpPr>
            <a:spLocks noGrp="1"/>
          </p:cNvSpPr>
          <p:nvPr>
            <p:ph type="subTitle" idx="1" hasCustomPrompt="1"/>
          </p:nvPr>
        </p:nvSpPr>
        <p:spPr>
          <a:xfrm>
            <a:off x="0" y="5564278"/>
            <a:ext cx="12192000" cy="365125"/>
          </a:xfrm>
          <a:prstGeom prst="rect">
            <a:avLst/>
          </a:prstGeom>
        </p:spPr>
        <p:txBody>
          <a:bodyPr/>
          <a:lstStyle>
            <a:lvl1pPr marL="0" indent="0" algn="ctr">
              <a:buNone/>
              <a:defRPr sz="2400" b="0" i="0">
                <a:solidFill>
                  <a:srgbClr val="EE762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pic>
        <p:nvPicPr>
          <p:cNvPr id="7" name="Picture 6">
            <a:extLst>
              <a:ext uri="{FF2B5EF4-FFF2-40B4-BE49-F238E27FC236}">
                <a16:creationId xmlns:a16="http://schemas.microsoft.com/office/drawing/2014/main" id="{7010D07C-A0AD-6519-AB1B-DE303F04F22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98131" y="1384885"/>
            <a:ext cx="8395738" cy="2392988"/>
          </a:xfrm>
          <a:prstGeom prst="rect">
            <a:avLst/>
          </a:prstGeom>
          <a:effectLst>
            <a:outerShdw blurRad="228011" dist="38100" dir="8100000" sx="102000" sy="102000" algn="tr" rotWithShape="0">
              <a:prstClr val="black">
                <a:alpha val="20000"/>
              </a:prstClr>
            </a:outerShdw>
          </a:effectLst>
        </p:spPr>
      </p:pic>
      <p:cxnSp>
        <p:nvCxnSpPr>
          <p:cNvPr id="5" name="Straight Connector 4">
            <a:extLst>
              <a:ext uri="{FF2B5EF4-FFF2-40B4-BE49-F238E27FC236}">
                <a16:creationId xmlns:a16="http://schemas.microsoft.com/office/drawing/2014/main" id="{ED48382B-0998-CADF-3C99-B47373B24017}"/>
              </a:ext>
            </a:extLst>
          </p:cNvPr>
          <p:cNvCxnSpPr>
            <a:cxnSpLocks/>
          </p:cNvCxnSpPr>
          <p:nvPr userDrawn="1"/>
        </p:nvCxnSpPr>
        <p:spPr>
          <a:xfrm>
            <a:off x="1564433" y="4287417"/>
            <a:ext cx="9063134" cy="0"/>
          </a:xfrm>
          <a:prstGeom prst="line">
            <a:avLst/>
          </a:prstGeom>
          <a:ln w="12700">
            <a:solidFill>
              <a:srgbClr val="EE76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3478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estern Heritage Section Titl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26469C-085D-FBA9-8FEB-92FB58951CF8}"/>
              </a:ext>
            </a:extLst>
          </p:cNvPr>
          <p:cNvSpPr>
            <a:spLocks noGrp="1"/>
          </p:cNvSpPr>
          <p:nvPr>
            <p:ph type="dt" sz="half" idx="10"/>
          </p:nvPr>
        </p:nvSpPr>
        <p:spPr/>
        <p:txBody>
          <a:bodyPr/>
          <a:lstStyle/>
          <a:p>
            <a:fld id="{0BB801B0-AA86-1842-9B51-5D46C341CFB4}" type="datetimeFigureOut">
              <a:rPr lang="en-US" smtClean="0"/>
              <a:t>7/31/2023</a:t>
            </a:fld>
            <a:endParaRPr lang="en-US"/>
          </a:p>
        </p:txBody>
      </p:sp>
      <p:sp>
        <p:nvSpPr>
          <p:cNvPr id="4" name="Footer Placeholder 3">
            <a:extLst>
              <a:ext uri="{FF2B5EF4-FFF2-40B4-BE49-F238E27FC236}">
                <a16:creationId xmlns:a16="http://schemas.microsoft.com/office/drawing/2014/main" id="{664869A1-05F1-420A-01C6-8A4B8225AB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412401-335F-837F-5B0F-4B35CB138DB2}"/>
              </a:ext>
            </a:extLst>
          </p:cNvPr>
          <p:cNvSpPr>
            <a:spLocks noGrp="1"/>
          </p:cNvSpPr>
          <p:nvPr>
            <p:ph type="sldNum" sz="quarter" idx="12"/>
          </p:nvPr>
        </p:nvSpPr>
        <p:spPr/>
        <p:txBody>
          <a:bodyPr/>
          <a:lstStyle/>
          <a:p>
            <a:fld id="{AD4CAACA-EA9A-0246-AA61-037F95193F0B}" type="slidenum">
              <a:rPr lang="en-US" smtClean="0"/>
              <a:t>‹#›</a:t>
            </a:fld>
            <a:endParaRPr lang="en-US"/>
          </a:p>
        </p:txBody>
      </p:sp>
      <p:sp>
        <p:nvSpPr>
          <p:cNvPr id="2" name="Title 1">
            <a:extLst>
              <a:ext uri="{FF2B5EF4-FFF2-40B4-BE49-F238E27FC236}">
                <a16:creationId xmlns:a16="http://schemas.microsoft.com/office/drawing/2014/main" id="{0BBBD603-5307-178D-1E6E-1012F42CEFCA}"/>
              </a:ext>
            </a:extLst>
          </p:cNvPr>
          <p:cNvSpPr>
            <a:spLocks noGrp="1"/>
          </p:cNvSpPr>
          <p:nvPr>
            <p:ph type="ctrTitle" hasCustomPrompt="1"/>
          </p:nvPr>
        </p:nvSpPr>
        <p:spPr>
          <a:xfrm>
            <a:off x="0" y="2196170"/>
            <a:ext cx="12192000" cy="2465661"/>
          </a:xfrm>
          <a:prstGeom prst="rect">
            <a:avLst/>
          </a:prstGeom>
        </p:spPr>
        <p:txBody>
          <a:bodyPr anchor="b"/>
          <a:lstStyle>
            <a:lvl1pPr algn="ctr">
              <a:defRPr sz="8000" b="1" i="0">
                <a:solidFill>
                  <a:schemeClr val="bg1"/>
                </a:solidFill>
                <a:latin typeface="Arial Black" panose="020B0604020202020204" pitchFamily="34" charset="0"/>
                <a:cs typeface="Arial Black" panose="020B0604020202020204" pitchFamily="34" charset="0"/>
              </a:defRPr>
            </a:lvl1pPr>
          </a:lstStyle>
          <a:p>
            <a:r>
              <a:rPr lang="en-US" dirty="0"/>
              <a:t>WESTERN HERITAGE</a:t>
            </a:r>
            <a:br>
              <a:rPr lang="en-US" dirty="0"/>
            </a:br>
            <a:r>
              <a:rPr lang="en-US" dirty="0"/>
              <a:t>SECTION</a:t>
            </a:r>
          </a:p>
        </p:txBody>
      </p:sp>
    </p:spTree>
    <p:extLst>
      <p:ext uri="{BB962C8B-B14F-4D97-AF65-F5344CB8AC3E}">
        <p14:creationId xmlns:p14="http://schemas.microsoft.com/office/powerpoint/2010/main" val="25138787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estern Heritage Section Titl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26469C-085D-FBA9-8FEB-92FB58951CF8}"/>
              </a:ext>
            </a:extLst>
          </p:cNvPr>
          <p:cNvSpPr>
            <a:spLocks noGrp="1"/>
          </p:cNvSpPr>
          <p:nvPr>
            <p:ph type="dt" sz="half" idx="10"/>
          </p:nvPr>
        </p:nvSpPr>
        <p:spPr/>
        <p:txBody>
          <a:bodyPr/>
          <a:lstStyle/>
          <a:p>
            <a:fld id="{0BB801B0-AA86-1842-9B51-5D46C341CFB4}" type="datetimeFigureOut">
              <a:rPr lang="en-US" smtClean="0"/>
              <a:t>7/31/2023</a:t>
            </a:fld>
            <a:endParaRPr lang="en-US"/>
          </a:p>
        </p:txBody>
      </p:sp>
      <p:sp>
        <p:nvSpPr>
          <p:cNvPr id="4" name="Footer Placeholder 3">
            <a:extLst>
              <a:ext uri="{FF2B5EF4-FFF2-40B4-BE49-F238E27FC236}">
                <a16:creationId xmlns:a16="http://schemas.microsoft.com/office/drawing/2014/main" id="{664869A1-05F1-420A-01C6-8A4B8225AB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412401-335F-837F-5B0F-4B35CB138DB2}"/>
              </a:ext>
            </a:extLst>
          </p:cNvPr>
          <p:cNvSpPr>
            <a:spLocks noGrp="1"/>
          </p:cNvSpPr>
          <p:nvPr>
            <p:ph type="sldNum" sz="quarter" idx="12"/>
          </p:nvPr>
        </p:nvSpPr>
        <p:spPr/>
        <p:txBody>
          <a:bodyPr/>
          <a:lstStyle/>
          <a:p>
            <a:fld id="{AD4CAACA-EA9A-0246-AA61-037F95193F0B}" type="slidenum">
              <a:rPr lang="en-US" smtClean="0"/>
              <a:t>‹#›</a:t>
            </a:fld>
            <a:endParaRPr lang="en-US"/>
          </a:p>
        </p:txBody>
      </p:sp>
      <p:sp>
        <p:nvSpPr>
          <p:cNvPr id="2" name="Title 1">
            <a:extLst>
              <a:ext uri="{FF2B5EF4-FFF2-40B4-BE49-F238E27FC236}">
                <a16:creationId xmlns:a16="http://schemas.microsoft.com/office/drawing/2014/main" id="{0BBBD603-5307-178D-1E6E-1012F42CEFCA}"/>
              </a:ext>
            </a:extLst>
          </p:cNvPr>
          <p:cNvSpPr>
            <a:spLocks noGrp="1"/>
          </p:cNvSpPr>
          <p:nvPr>
            <p:ph type="ctrTitle" hasCustomPrompt="1"/>
          </p:nvPr>
        </p:nvSpPr>
        <p:spPr>
          <a:xfrm>
            <a:off x="0" y="2196170"/>
            <a:ext cx="12192000" cy="2465661"/>
          </a:xfrm>
          <a:prstGeom prst="rect">
            <a:avLst/>
          </a:prstGeom>
        </p:spPr>
        <p:txBody>
          <a:bodyPr anchor="b"/>
          <a:lstStyle>
            <a:lvl1pPr algn="ctr">
              <a:defRPr sz="8000" b="1" i="0">
                <a:solidFill>
                  <a:schemeClr val="bg1"/>
                </a:solidFill>
                <a:latin typeface="Arial Black" panose="020B0604020202020204" pitchFamily="34" charset="0"/>
                <a:cs typeface="Arial Black" panose="020B0604020202020204" pitchFamily="34" charset="0"/>
              </a:defRPr>
            </a:lvl1pPr>
          </a:lstStyle>
          <a:p>
            <a:r>
              <a:rPr lang="en-US" dirty="0"/>
              <a:t>WESTERN HERITAGE</a:t>
            </a:r>
            <a:br>
              <a:rPr lang="en-US" dirty="0"/>
            </a:br>
            <a:r>
              <a:rPr lang="en-US" dirty="0"/>
              <a:t>SECTION</a:t>
            </a:r>
          </a:p>
        </p:txBody>
      </p:sp>
    </p:spTree>
    <p:extLst>
      <p:ext uri="{BB962C8B-B14F-4D97-AF65-F5344CB8AC3E}">
        <p14:creationId xmlns:p14="http://schemas.microsoft.com/office/powerpoint/2010/main" val="131450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 Photo Grid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CBCD62-E2C2-12B7-DE53-FEEA0A5B42CF}"/>
              </a:ext>
            </a:extLst>
          </p:cNvPr>
          <p:cNvSpPr/>
          <p:nvPr userDrawn="1"/>
        </p:nvSpPr>
        <p:spPr>
          <a:xfrm>
            <a:off x="0" y="0"/>
            <a:ext cx="8305014" cy="6858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 Placeholder 41">
            <a:extLst>
              <a:ext uri="{FF2B5EF4-FFF2-40B4-BE49-F238E27FC236}">
                <a16:creationId xmlns:a16="http://schemas.microsoft.com/office/drawing/2014/main" id="{AEFE9DC3-61D5-87D7-F105-92420E453350}"/>
              </a:ext>
            </a:extLst>
          </p:cNvPr>
          <p:cNvSpPr>
            <a:spLocks noGrp="1"/>
          </p:cNvSpPr>
          <p:nvPr>
            <p:ph type="body" sz="quarter" idx="20" hasCustomPrompt="1"/>
          </p:nvPr>
        </p:nvSpPr>
        <p:spPr>
          <a:xfrm>
            <a:off x="671479" y="781354"/>
            <a:ext cx="11845714" cy="1029604"/>
          </a:xfrm>
          <a:prstGeom prst="rect">
            <a:avLst/>
          </a:prstGeom>
        </p:spPr>
        <p:txBody>
          <a:bodyPr/>
          <a:lstStyle>
            <a:lvl1pPr marL="0" indent="0">
              <a:buNone/>
              <a:defRPr sz="9600" b="1" i="0">
                <a:solidFill>
                  <a:schemeClr val="bg1">
                    <a:alpha val="5000"/>
                  </a:schemeClr>
                </a:solidFill>
                <a:latin typeface="Avenir Black" panose="02000503020000020003" pitchFamily="2" charset="0"/>
              </a:defRPr>
            </a:lvl1pPr>
            <a:lvl2pPr>
              <a:defRPr b="0" i="0">
                <a:latin typeface="Avenir Light" panose="020B0402020203020204" pitchFamily="34" charset="77"/>
              </a:defRPr>
            </a:lvl2pPr>
            <a:lvl3pPr>
              <a:defRPr b="0" i="0">
                <a:latin typeface="Avenir Light" panose="020B0402020203020204" pitchFamily="34" charset="77"/>
              </a:defRPr>
            </a:lvl3pPr>
            <a:lvl4pPr>
              <a:defRPr b="0" i="0">
                <a:latin typeface="Avenir Light" panose="020B0402020203020204" pitchFamily="34" charset="77"/>
              </a:defRPr>
            </a:lvl4pPr>
            <a:lvl5pPr>
              <a:defRPr b="0" i="0">
                <a:latin typeface="Avenir Light" panose="020B0402020203020204" pitchFamily="34"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CAN</a:t>
            </a:r>
          </a:p>
        </p:txBody>
      </p:sp>
      <p:sp>
        <p:nvSpPr>
          <p:cNvPr id="38" name="Text Placeholder 41">
            <a:extLst>
              <a:ext uri="{FF2B5EF4-FFF2-40B4-BE49-F238E27FC236}">
                <a16:creationId xmlns:a16="http://schemas.microsoft.com/office/drawing/2014/main" id="{A6C45A62-FF6F-1D5F-A4BA-6D15AD4F6637}"/>
              </a:ext>
            </a:extLst>
          </p:cNvPr>
          <p:cNvSpPr>
            <a:spLocks noGrp="1"/>
          </p:cNvSpPr>
          <p:nvPr>
            <p:ph type="body" sz="quarter" idx="21" hasCustomPrompt="1"/>
          </p:nvPr>
        </p:nvSpPr>
        <p:spPr>
          <a:xfrm>
            <a:off x="671479" y="2168452"/>
            <a:ext cx="11845714" cy="1029604"/>
          </a:xfrm>
          <a:prstGeom prst="rect">
            <a:avLst/>
          </a:prstGeom>
        </p:spPr>
        <p:txBody>
          <a:bodyPr/>
          <a:lstStyle>
            <a:lvl1pPr marL="0" indent="0">
              <a:buNone/>
              <a:defRPr sz="9600" b="1" i="0">
                <a:solidFill>
                  <a:schemeClr val="bg1">
                    <a:alpha val="5000"/>
                  </a:schemeClr>
                </a:solidFill>
                <a:latin typeface="Avenir Black" panose="02000503020000020003" pitchFamily="2" charset="0"/>
              </a:defRPr>
            </a:lvl1pPr>
            <a:lvl2pPr>
              <a:defRPr b="0" i="0">
                <a:latin typeface="Avenir Light" panose="020B0402020203020204" pitchFamily="34" charset="77"/>
              </a:defRPr>
            </a:lvl2pPr>
            <a:lvl3pPr>
              <a:defRPr b="0" i="0">
                <a:latin typeface="Avenir Light" panose="020B0402020203020204" pitchFamily="34" charset="77"/>
              </a:defRPr>
            </a:lvl3pPr>
            <a:lvl4pPr>
              <a:defRPr b="0" i="0">
                <a:latin typeface="Avenir Light" panose="020B0402020203020204" pitchFamily="34" charset="77"/>
              </a:defRPr>
            </a:lvl4pPr>
            <a:lvl5pPr>
              <a:defRPr b="0" i="0">
                <a:latin typeface="Avenir Light" panose="020B0402020203020204" pitchFamily="34"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GO HERE</a:t>
            </a:r>
          </a:p>
        </p:txBody>
      </p:sp>
      <p:cxnSp>
        <p:nvCxnSpPr>
          <p:cNvPr id="3" name="Straight Connector 2">
            <a:extLst>
              <a:ext uri="{FF2B5EF4-FFF2-40B4-BE49-F238E27FC236}">
                <a16:creationId xmlns:a16="http://schemas.microsoft.com/office/drawing/2014/main" id="{BE0A9B4C-0A01-345A-F004-EC7F6577D2CF}"/>
              </a:ext>
            </a:extLst>
          </p:cNvPr>
          <p:cNvCxnSpPr>
            <a:cxnSpLocks/>
          </p:cNvCxnSpPr>
          <p:nvPr userDrawn="1"/>
        </p:nvCxnSpPr>
        <p:spPr>
          <a:xfrm>
            <a:off x="746124" y="4442886"/>
            <a:ext cx="534709" cy="0"/>
          </a:xfrm>
          <a:prstGeom prst="line">
            <a:avLst/>
          </a:prstGeom>
          <a:ln w="76200">
            <a:solidFill>
              <a:srgbClr val="EE762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96F7E11-4694-2BC3-DBA2-00484D213A7F}"/>
              </a:ext>
            </a:extLst>
          </p:cNvPr>
          <p:cNvCxnSpPr/>
          <p:nvPr userDrawn="1"/>
        </p:nvCxnSpPr>
        <p:spPr>
          <a:xfrm>
            <a:off x="9492005" y="1166365"/>
            <a:ext cx="603316" cy="0"/>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C61175-CA08-71D8-6CFB-111B16600F14}"/>
              </a:ext>
            </a:extLst>
          </p:cNvPr>
          <p:cNvCxnSpPr/>
          <p:nvPr userDrawn="1"/>
        </p:nvCxnSpPr>
        <p:spPr>
          <a:xfrm>
            <a:off x="9492005" y="2696069"/>
            <a:ext cx="603316" cy="0"/>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57A1009-BCA9-0DD4-9BF2-D1BEECBF9F9E}"/>
              </a:ext>
            </a:extLst>
          </p:cNvPr>
          <p:cNvCxnSpPr/>
          <p:nvPr userDrawn="1"/>
        </p:nvCxnSpPr>
        <p:spPr>
          <a:xfrm>
            <a:off x="9492005" y="4230078"/>
            <a:ext cx="603316" cy="0"/>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54AB19C-9A14-A616-C24F-A2774A7A7949}"/>
              </a:ext>
            </a:extLst>
          </p:cNvPr>
          <p:cNvCxnSpPr/>
          <p:nvPr userDrawn="1"/>
        </p:nvCxnSpPr>
        <p:spPr>
          <a:xfrm>
            <a:off x="9492005" y="5785503"/>
            <a:ext cx="603316" cy="0"/>
          </a:xfrm>
          <a:prstGeom prst="line">
            <a:avLst/>
          </a:prstGeom>
          <a:ln w="28575">
            <a:solidFill>
              <a:srgbClr val="D1D3D4"/>
            </a:solidFill>
          </a:ln>
        </p:spPr>
        <p:style>
          <a:lnRef idx="1">
            <a:schemeClr val="accent1"/>
          </a:lnRef>
          <a:fillRef idx="0">
            <a:schemeClr val="accent1"/>
          </a:fillRef>
          <a:effectRef idx="0">
            <a:schemeClr val="accent1"/>
          </a:effectRef>
          <a:fontRef idx="minor">
            <a:schemeClr val="tx1"/>
          </a:fontRef>
        </p:style>
      </p:cxnSp>
      <p:sp>
        <p:nvSpPr>
          <p:cNvPr id="31" name="Text Placeholder 30">
            <a:extLst>
              <a:ext uri="{FF2B5EF4-FFF2-40B4-BE49-F238E27FC236}">
                <a16:creationId xmlns:a16="http://schemas.microsoft.com/office/drawing/2014/main" id="{9571297D-A0FE-93FE-56F7-0AAF7CCF2FCA}"/>
              </a:ext>
            </a:extLst>
          </p:cNvPr>
          <p:cNvSpPr>
            <a:spLocks noGrp="1"/>
          </p:cNvSpPr>
          <p:nvPr>
            <p:ph type="body" sz="quarter" idx="14" hasCustomPrompt="1"/>
          </p:nvPr>
        </p:nvSpPr>
        <p:spPr>
          <a:xfrm>
            <a:off x="9421787" y="850074"/>
            <a:ext cx="2699995" cy="243424"/>
          </a:xfrm>
          <a:prstGeom prst="rect">
            <a:avLst/>
          </a:prstGeom>
        </p:spPr>
        <p:txBody>
          <a:bodyPr/>
          <a:lstStyle>
            <a:lvl1pPr marL="0" indent="0">
              <a:buNone/>
              <a:defRPr sz="1600" b="1" i="0">
                <a:solidFill>
                  <a:srgbClr val="0077AD"/>
                </a:solidFill>
                <a:latin typeface="Avenir Black" panose="02000503020000020003" pitchFamily="2" charset="0"/>
              </a:defRPr>
            </a:lvl1pPr>
          </a:lstStyle>
          <a:p>
            <a:pPr lvl="0"/>
            <a:r>
              <a:rPr lang="en-US" dirty="0"/>
              <a:t>CATEGORY</a:t>
            </a:r>
          </a:p>
        </p:txBody>
      </p:sp>
      <p:sp>
        <p:nvSpPr>
          <p:cNvPr id="32" name="Text Placeholder 41">
            <a:extLst>
              <a:ext uri="{FF2B5EF4-FFF2-40B4-BE49-F238E27FC236}">
                <a16:creationId xmlns:a16="http://schemas.microsoft.com/office/drawing/2014/main" id="{B835A1A9-181F-4ED7-2EB5-422F4A902622}"/>
              </a:ext>
            </a:extLst>
          </p:cNvPr>
          <p:cNvSpPr>
            <a:spLocks noGrp="1"/>
          </p:cNvSpPr>
          <p:nvPr>
            <p:ph type="body" sz="quarter" idx="15" hasCustomPrompt="1"/>
          </p:nvPr>
        </p:nvSpPr>
        <p:spPr>
          <a:xfrm>
            <a:off x="646034" y="4676076"/>
            <a:ext cx="5449966" cy="1763844"/>
          </a:xfrm>
          <a:prstGeom prst="rect">
            <a:avLst/>
          </a:prstGeom>
        </p:spPr>
        <p:txBody>
          <a:bodyPr/>
          <a:lstStyle>
            <a:lvl1pPr marL="0" indent="0">
              <a:buNone/>
              <a:defRPr sz="1800" b="0" i="0">
                <a:solidFill>
                  <a:schemeClr val="bg1"/>
                </a:solidFill>
                <a:latin typeface="Avenir Light" panose="020B0402020203020204" pitchFamily="34" charset="77"/>
              </a:defRPr>
            </a:lvl1pPr>
            <a:lvl2pPr>
              <a:defRPr b="0" i="0">
                <a:latin typeface="Avenir Light" panose="020B0402020203020204" pitchFamily="34" charset="77"/>
              </a:defRPr>
            </a:lvl2pPr>
            <a:lvl3pPr>
              <a:defRPr b="0" i="0">
                <a:latin typeface="Avenir Light" panose="020B0402020203020204" pitchFamily="34" charset="77"/>
              </a:defRPr>
            </a:lvl3pPr>
            <a:lvl4pPr>
              <a:defRPr b="0" i="0">
                <a:latin typeface="Avenir Light" panose="020B0402020203020204" pitchFamily="34" charset="77"/>
              </a:defRPr>
            </a:lvl4pPr>
            <a:lvl5pPr>
              <a:defRPr b="0" i="0">
                <a:latin typeface="Avenir Light" panose="020B0402020203020204" pitchFamily="34"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33" name="Text Placeholder 30">
            <a:extLst>
              <a:ext uri="{FF2B5EF4-FFF2-40B4-BE49-F238E27FC236}">
                <a16:creationId xmlns:a16="http://schemas.microsoft.com/office/drawing/2014/main" id="{5D6F1443-1542-9155-2C7B-209F28701B8C}"/>
              </a:ext>
            </a:extLst>
          </p:cNvPr>
          <p:cNvSpPr>
            <a:spLocks noGrp="1"/>
          </p:cNvSpPr>
          <p:nvPr>
            <p:ph type="body" sz="quarter" idx="16" hasCustomPrompt="1"/>
          </p:nvPr>
        </p:nvSpPr>
        <p:spPr>
          <a:xfrm>
            <a:off x="9421787" y="2383506"/>
            <a:ext cx="2699995" cy="243424"/>
          </a:xfrm>
          <a:prstGeom prst="rect">
            <a:avLst/>
          </a:prstGeom>
        </p:spPr>
        <p:txBody>
          <a:bodyPr/>
          <a:lstStyle>
            <a:lvl1pPr marL="0" indent="0">
              <a:buNone/>
              <a:defRPr sz="1600" b="1" i="0">
                <a:solidFill>
                  <a:srgbClr val="0077AD"/>
                </a:solidFill>
                <a:latin typeface="Avenir Black" panose="02000503020000020003" pitchFamily="2" charset="0"/>
              </a:defRPr>
            </a:lvl1pPr>
          </a:lstStyle>
          <a:p>
            <a:pPr lvl="0"/>
            <a:r>
              <a:rPr lang="en-US" dirty="0"/>
              <a:t>CATEGORY</a:t>
            </a:r>
          </a:p>
        </p:txBody>
      </p:sp>
      <p:sp>
        <p:nvSpPr>
          <p:cNvPr id="34" name="Text Placeholder 30">
            <a:extLst>
              <a:ext uri="{FF2B5EF4-FFF2-40B4-BE49-F238E27FC236}">
                <a16:creationId xmlns:a16="http://schemas.microsoft.com/office/drawing/2014/main" id="{75D86097-C643-362C-CA8F-B2E8C7EF4FEC}"/>
              </a:ext>
            </a:extLst>
          </p:cNvPr>
          <p:cNvSpPr>
            <a:spLocks noGrp="1"/>
          </p:cNvSpPr>
          <p:nvPr>
            <p:ph type="body" sz="quarter" idx="17" hasCustomPrompt="1"/>
          </p:nvPr>
        </p:nvSpPr>
        <p:spPr>
          <a:xfrm>
            <a:off x="9421787" y="3904360"/>
            <a:ext cx="2699995" cy="243424"/>
          </a:xfrm>
          <a:prstGeom prst="rect">
            <a:avLst/>
          </a:prstGeom>
        </p:spPr>
        <p:txBody>
          <a:bodyPr/>
          <a:lstStyle>
            <a:lvl1pPr marL="0" indent="0">
              <a:buNone/>
              <a:defRPr sz="1600" b="1" i="0">
                <a:solidFill>
                  <a:srgbClr val="0077AD"/>
                </a:solidFill>
                <a:latin typeface="Avenir Black" panose="02000503020000020003" pitchFamily="2" charset="0"/>
              </a:defRPr>
            </a:lvl1pPr>
          </a:lstStyle>
          <a:p>
            <a:pPr lvl="0"/>
            <a:r>
              <a:rPr lang="en-US" dirty="0"/>
              <a:t>CATEGORY</a:t>
            </a:r>
          </a:p>
        </p:txBody>
      </p:sp>
      <p:sp>
        <p:nvSpPr>
          <p:cNvPr id="35" name="Text Placeholder 30">
            <a:extLst>
              <a:ext uri="{FF2B5EF4-FFF2-40B4-BE49-F238E27FC236}">
                <a16:creationId xmlns:a16="http://schemas.microsoft.com/office/drawing/2014/main" id="{464AA0E6-D724-E7F4-9F98-B25653B37072}"/>
              </a:ext>
            </a:extLst>
          </p:cNvPr>
          <p:cNvSpPr>
            <a:spLocks noGrp="1"/>
          </p:cNvSpPr>
          <p:nvPr>
            <p:ph type="body" sz="quarter" idx="18" hasCustomPrompt="1"/>
          </p:nvPr>
        </p:nvSpPr>
        <p:spPr>
          <a:xfrm>
            <a:off x="9421787" y="5435945"/>
            <a:ext cx="2699995" cy="243424"/>
          </a:xfrm>
          <a:prstGeom prst="rect">
            <a:avLst/>
          </a:prstGeom>
        </p:spPr>
        <p:txBody>
          <a:bodyPr/>
          <a:lstStyle>
            <a:lvl1pPr marL="0" indent="0">
              <a:buNone/>
              <a:defRPr sz="1600" b="1" i="0">
                <a:solidFill>
                  <a:srgbClr val="0077AD"/>
                </a:solidFill>
                <a:latin typeface="Avenir Black" panose="02000503020000020003" pitchFamily="2" charset="0"/>
              </a:defRPr>
            </a:lvl1pPr>
          </a:lstStyle>
          <a:p>
            <a:pPr lvl="0"/>
            <a:r>
              <a:rPr lang="en-US" dirty="0"/>
              <a:t>CATEGORY</a:t>
            </a:r>
          </a:p>
        </p:txBody>
      </p:sp>
      <p:sp>
        <p:nvSpPr>
          <p:cNvPr id="36" name="Text Placeholder 41">
            <a:extLst>
              <a:ext uri="{FF2B5EF4-FFF2-40B4-BE49-F238E27FC236}">
                <a16:creationId xmlns:a16="http://schemas.microsoft.com/office/drawing/2014/main" id="{29FD822B-8776-4C06-F206-ED4F532AA563}"/>
              </a:ext>
            </a:extLst>
          </p:cNvPr>
          <p:cNvSpPr>
            <a:spLocks noGrp="1"/>
          </p:cNvSpPr>
          <p:nvPr>
            <p:ph type="body" sz="quarter" idx="19" hasCustomPrompt="1"/>
          </p:nvPr>
        </p:nvSpPr>
        <p:spPr>
          <a:xfrm>
            <a:off x="646034" y="3844371"/>
            <a:ext cx="5449966" cy="360870"/>
          </a:xfrm>
          <a:prstGeom prst="rect">
            <a:avLst/>
          </a:prstGeom>
        </p:spPr>
        <p:txBody>
          <a:bodyPr/>
          <a:lstStyle>
            <a:lvl1pPr marL="0" indent="0">
              <a:buNone/>
              <a:defRPr sz="2800" b="1" i="0">
                <a:solidFill>
                  <a:schemeClr val="bg1"/>
                </a:solidFill>
                <a:latin typeface="Avenir Black" panose="02000503020000020003" pitchFamily="2" charset="0"/>
              </a:defRPr>
            </a:lvl1pPr>
            <a:lvl2pPr>
              <a:defRPr b="0" i="0">
                <a:latin typeface="Avenir Light" panose="020B0402020203020204" pitchFamily="34" charset="77"/>
              </a:defRPr>
            </a:lvl2pPr>
            <a:lvl3pPr>
              <a:defRPr b="0" i="0">
                <a:latin typeface="Avenir Light" panose="020B0402020203020204" pitchFamily="34" charset="77"/>
              </a:defRPr>
            </a:lvl3pPr>
            <a:lvl4pPr>
              <a:defRPr b="0" i="0">
                <a:latin typeface="Avenir Light" panose="020B0402020203020204" pitchFamily="34" charset="77"/>
              </a:defRPr>
            </a:lvl4pPr>
            <a:lvl5pPr>
              <a:defRPr b="0" i="0">
                <a:latin typeface="Avenir Light" panose="020B0402020203020204" pitchFamily="34"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 TEXT GOES HERE</a:t>
            </a:r>
          </a:p>
        </p:txBody>
      </p:sp>
      <p:sp>
        <p:nvSpPr>
          <p:cNvPr id="8" name="Picture Placeholder 7">
            <a:extLst>
              <a:ext uri="{FF2B5EF4-FFF2-40B4-BE49-F238E27FC236}">
                <a16:creationId xmlns:a16="http://schemas.microsoft.com/office/drawing/2014/main" id="{C243FAFE-3D73-10C2-0926-EBE1A439E7AA}"/>
              </a:ext>
            </a:extLst>
          </p:cNvPr>
          <p:cNvSpPr>
            <a:spLocks noGrp="1"/>
          </p:cNvSpPr>
          <p:nvPr>
            <p:ph type="pic" sz="quarter" idx="10" hasCustomPrompt="1"/>
          </p:nvPr>
        </p:nvSpPr>
        <p:spPr>
          <a:xfrm>
            <a:off x="6697261" y="283815"/>
            <a:ext cx="2523543" cy="1375943"/>
          </a:xfrm>
          <a:prstGeom prst="rect">
            <a:avLst/>
          </a:prstGeom>
          <a:solidFill>
            <a:srgbClr val="EE7624"/>
          </a:solidFill>
        </p:spPr>
        <p:txBody>
          <a:bodyPr/>
          <a:lstStyle>
            <a:lvl1pPr marL="0" indent="0">
              <a:buNone/>
              <a:defRPr sz="1800">
                <a:solidFill>
                  <a:schemeClr val="bg1"/>
                </a:solidFill>
              </a:defRPr>
            </a:lvl1pPr>
          </a:lstStyle>
          <a:p>
            <a:r>
              <a:rPr lang="en-US" dirty="0"/>
              <a:t>Click on picture icon to insert photo here.</a:t>
            </a:r>
          </a:p>
        </p:txBody>
      </p:sp>
      <p:sp>
        <p:nvSpPr>
          <p:cNvPr id="11" name="Picture Placeholder 7">
            <a:extLst>
              <a:ext uri="{FF2B5EF4-FFF2-40B4-BE49-F238E27FC236}">
                <a16:creationId xmlns:a16="http://schemas.microsoft.com/office/drawing/2014/main" id="{635EA912-66F9-417D-5D5A-471FF80F2DAC}"/>
              </a:ext>
            </a:extLst>
          </p:cNvPr>
          <p:cNvSpPr>
            <a:spLocks noGrp="1"/>
          </p:cNvSpPr>
          <p:nvPr>
            <p:ph type="pic" sz="quarter" idx="11" hasCustomPrompt="1"/>
          </p:nvPr>
        </p:nvSpPr>
        <p:spPr>
          <a:xfrm>
            <a:off x="6697261" y="1810958"/>
            <a:ext cx="2523543" cy="1375943"/>
          </a:xfrm>
          <a:prstGeom prst="rect">
            <a:avLst/>
          </a:prstGeom>
          <a:solidFill>
            <a:srgbClr val="EE7624"/>
          </a:solidFill>
        </p:spPr>
        <p:txBody>
          <a:bodyPr/>
          <a:lstStyle>
            <a:lvl1pPr marL="0" indent="0">
              <a:buNone/>
              <a:defRPr sz="1800">
                <a:solidFill>
                  <a:schemeClr val="bg1"/>
                </a:solidFill>
              </a:defRPr>
            </a:lvl1pPr>
          </a:lstStyle>
          <a:p>
            <a:r>
              <a:rPr lang="en-US" dirty="0"/>
              <a:t>Click on picture icon to insert photo here.</a:t>
            </a:r>
          </a:p>
        </p:txBody>
      </p:sp>
      <p:sp>
        <p:nvSpPr>
          <p:cNvPr id="12" name="Picture Placeholder 7">
            <a:extLst>
              <a:ext uri="{FF2B5EF4-FFF2-40B4-BE49-F238E27FC236}">
                <a16:creationId xmlns:a16="http://schemas.microsoft.com/office/drawing/2014/main" id="{7960CB38-8948-A5E4-1A39-F684BFD76FC3}"/>
              </a:ext>
            </a:extLst>
          </p:cNvPr>
          <p:cNvSpPr>
            <a:spLocks noGrp="1"/>
          </p:cNvSpPr>
          <p:nvPr>
            <p:ph type="pic" sz="quarter" idx="12" hasCustomPrompt="1"/>
          </p:nvPr>
        </p:nvSpPr>
        <p:spPr>
          <a:xfrm>
            <a:off x="6697261" y="3338101"/>
            <a:ext cx="2523543" cy="1375943"/>
          </a:xfrm>
          <a:prstGeom prst="rect">
            <a:avLst/>
          </a:prstGeom>
          <a:solidFill>
            <a:srgbClr val="EE7624"/>
          </a:solidFill>
        </p:spPr>
        <p:txBody>
          <a:bodyPr/>
          <a:lstStyle>
            <a:lvl1pPr marL="0" indent="0">
              <a:buNone/>
              <a:defRPr sz="1800">
                <a:solidFill>
                  <a:schemeClr val="bg1"/>
                </a:solidFill>
              </a:defRPr>
            </a:lvl1pPr>
          </a:lstStyle>
          <a:p>
            <a:r>
              <a:rPr lang="en-US" dirty="0"/>
              <a:t>Click on picture icon to insert photo here.</a:t>
            </a:r>
          </a:p>
        </p:txBody>
      </p:sp>
      <p:sp>
        <p:nvSpPr>
          <p:cNvPr id="13" name="Picture Placeholder 7">
            <a:extLst>
              <a:ext uri="{FF2B5EF4-FFF2-40B4-BE49-F238E27FC236}">
                <a16:creationId xmlns:a16="http://schemas.microsoft.com/office/drawing/2014/main" id="{976F9D0F-4AFF-ECB5-1FC5-F50E6D86656D}"/>
              </a:ext>
            </a:extLst>
          </p:cNvPr>
          <p:cNvSpPr>
            <a:spLocks noGrp="1"/>
          </p:cNvSpPr>
          <p:nvPr>
            <p:ph type="pic" sz="quarter" idx="13" hasCustomPrompt="1"/>
          </p:nvPr>
        </p:nvSpPr>
        <p:spPr>
          <a:xfrm>
            <a:off x="6697261" y="4869686"/>
            <a:ext cx="2523543" cy="1375943"/>
          </a:xfrm>
          <a:prstGeom prst="rect">
            <a:avLst/>
          </a:prstGeom>
          <a:solidFill>
            <a:srgbClr val="EE7624"/>
          </a:solidFill>
        </p:spPr>
        <p:txBody>
          <a:bodyPr/>
          <a:lstStyle>
            <a:lvl1pPr marL="0" indent="0">
              <a:buNone/>
              <a:defRPr sz="1800">
                <a:solidFill>
                  <a:schemeClr val="bg1"/>
                </a:solidFill>
              </a:defRPr>
            </a:lvl1pPr>
          </a:lstStyle>
          <a:p>
            <a:r>
              <a:rPr lang="en-US" dirty="0"/>
              <a:t>Click on picture icon to insert photo here.</a:t>
            </a:r>
          </a:p>
        </p:txBody>
      </p:sp>
    </p:spTree>
    <p:extLst>
      <p:ext uri="{BB962C8B-B14F-4D97-AF65-F5344CB8AC3E}">
        <p14:creationId xmlns:p14="http://schemas.microsoft.com/office/powerpoint/2010/main" val="1554476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EEEAD5B-CA71-FF59-6CE1-FDA791AE50A9}"/>
              </a:ext>
            </a:extLst>
          </p:cNvPr>
          <p:cNvSpPr>
            <a:spLocks noGrp="1"/>
          </p:cNvSpPr>
          <p:nvPr>
            <p:ph type="dt" sz="half" idx="10"/>
          </p:nvPr>
        </p:nvSpPr>
        <p:spPr/>
        <p:txBody>
          <a:bodyPr/>
          <a:lstStyle/>
          <a:p>
            <a:fld id="{66AA5314-48F9-064C-A318-416EDA99AFC0}" type="datetimeFigureOut">
              <a:rPr lang="en-US" smtClean="0"/>
              <a:t>7/31/2023</a:t>
            </a:fld>
            <a:endParaRPr lang="en-US"/>
          </a:p>
        </p:txBody>
      </p:sp>
      <p:sp>
        <p:nvSpPr>
          <p:cNvPr id="4" name="Footer Placeholder 3">
            <a:extLst>
              <a:ext uri="{FF2B5EF4-FFF2-40B4-BE49-F238E27FC236}">
                <a16:creationId xmlns:a16="http://schemas.microsoft.com/office/drawing/2014/main" id="{AC570280-7C48-AFCC-9F3C-1C1B1E1BB9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AFD520-4C3E-1125-AB36-2C95312CB44E}"/>
              </a:ext>
            </a:extLst>
          </p:cNvPr>
          <p:cNvSpPr>
            <a:spLocks noGrp="1"/>
          </p:cNvSpPr>
          <p:nvPr>
            <p:ph type="sldNum" sz="quarter" idx="12"/>
          </p:nvPr>
        </p:nvSpPr>
        <p:spPr/>
        <p:txBody>
          <a:bodyPr/>
          <a:lstStyle/>
          <a:p>
            <a:fld id="{1FEE0AC3-494B-5247-BFB9-94542F2289B5}" type="slidenum">
              <a:rPr lang="en-US" smtClean="0"/>
              <a:t>‹#›</a:t>
            </a:fld>
            <a:endParaRPr lang="en-US"/>
          </a:p>
        </p:txBody>
      </p:sp>
    </p:spTree>
    <p:extLst>
      <p:ext uri="{BB962C8B-B14F-4D97-AF65-F5344CB8AC3E}">
        <p14:creationId xmlns:p14="http://schemas.microsoft.com/office/powerpoint/2010/main" val="1625172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03C9DCC4-54D0-7C96-9A1D-07A5FDDCC6D2}"/>
              </a:ext>
            </a:extLst>
          </p:cNvPr>
          <p:cNvSpPr>
            <a:spLocks noGrp="1"/>
          </p:cNvSpPr>
          <p:nvPr>
            <p:ph type="pic" sz="quarter" idx="10" hasCustomPrompt="1"/>
          </p:nvPr>
        </p:nvSpPr>
        <p:spPr>
          <a:xfrm>
            <a:off x="565150" y="500063"/>
            <a:ext cx="3875088" cy="5843587"/>
          </a:xfrm>
          <a:prstGeom prst="rect">
            <a:avLst/>
          </a:prstGeom>
          <a:solidFill>
            <a:srgbClr val="002B5F"/>
          </a:solidFill>
        </p:spPr>
        <p:txBody>
          <a:bodyPr/>
          <a:lstStyle>
            <a:lvl1pPr marL="0" indent="0">
              <a:buNone/>
              <a:defRPr sz="2000" b="0" i="0">
                <a:solidFill>
                  <a:schemeClr val="bg1"/>
                </a:solidFill>
                <a:latin typeface="Arial" panose="020B0604020202020204" pitchFamily="34" charset="0"/>
                <a:cs typeface="Arial" panose="020B0604020202020204" pitchFamily="34" charset="0"/>
              </a:defRPr>
            </a:lvl1pPr>
          </a:lstStyle>
          <a:p>
            <a:r>
              <a:rPr lang="en-US" dirty="0"/>
              <a:t>Click on picture icon to insert photo here.</a:t>
            </a:r>
          </a:p>
        </p:txBody>
      </p:sp>
      <p:sp>
        <p:nvSpPr>
          <p:cNvPr id="43" name="Text Placeholder 35">
            <a:extLst>
              <a:ext uri="{FF2B5EF4-FFF2-40B4-BE49-F238E27FC236}">
                <a16:creationId xmlns:a16="http://schemas.microsoft.com/office/drawing/2014/main" id="{B5FF3227-A7F1-A8AC-8AF9-EDF596206C02}"/>
              </a:ext>
            </a:extLst>
          </p:cNvPr>
          <p:cNvSpPr>
            <a:spLocks noGrp="1"/>
          </p:cNvSpPr>
          <p:nvPr>
            <p:ph type="body" sz="quarter" idx="11" hasCustomPrompt="1"/>
          </p:nvPr>
        </p:nvSpPr>
        <p:spPr>
          <a:xfrm>
            <a:off x="5262862" y="1791682"/>
            <a:ext cx="5732464" cy="414189"/>
          </a:xfrm>
          <a:prstGeom prst="rect">
            <a:avLst/>
          </a:prstGeom>
        </p:spPr>
        <p:txBody>
          <a:bodyPr/>
          <a:lstStyle>
            <a:lvl1pPr marL="0" indent="0">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ONE COLUMN TEXT</a:t>
            </a:r>
          </a:p>
        </p:txBody>
      </p:sp>
      <p:sp>
        <p:nvSpPr>
          <p:cNvPr id="44" name="Text Placeholder 41">
            <a:extLst>
              <a:ext uri="{FF2B5EF4-FFF2-40B4-BE49-F238E27FC236}">
                <a16:creationId xmlns:a16="http://schemas.microsoft.com/office/drawing/2014/main" id="{86A43092-37FC-8AF5-C727-746742645B2E}"/>
              </a:ext>
            </a:extLst>
          </p:cNvPr>
          <p:cNvSpPr>
            <a:spLocks noGrp="1"/>
          </p:cNvSpPr>
          <p:nvPr>
            <p:ph type="body" sz="quarter" idx="12" hasCustomPrompt="1"/>
          </p:nvPr>
        </p:nvSpPr>
        <p:spPr>
          <a:xfrm>
            <a:off x="5262561" y="2617162"/>
            <a:ext cx="5732464" cy="2479675"/>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vl2pPr>
              <a:defRPr b="0" i="0">
                <a:latin typeface="Avenir Light" panose="020B0402020203020204" pitchFamily="34" charset="77"/>
              </a:defRPr>
            </a:lvl2pPr>
            <a:lvl3pPr>
              <a:defRPr b="0" i="0">
                <a:latin typeface="Avenir Light" panose="020B0402020203020204" pitchFamily="34" charset="77"/>
              </a:defRPr>
            </a:lvl3pPr>
            <a:lvl4pPr>
              <a:defRPr b="0" i="0">
                <a:latin typeface="Avenir Light" panose="020B0402020203020204" pitchFamily="34" charset="77"/>
              </a:defRPr>
            </a:lvl4pPr>
            <a:lvl5pPr>
              <a:defRPr b="0" i="0">
                <a:latin typeface="Avenir Light" panose="020B0402020203020204" pitchFamily="34"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312716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ne Column Text">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ABD698A0-F59A-D2BB-88B5-4ED5EA1CFEC0}"/>
              </a:ext>
            </a:extLst>
          </p:cNvPr>
          <p:cNvCxnSpPr>
            <a:cxnSpLocks/>
          </p:cNvCxnSpPr>
          <p:nvPr userDrawn="1"/>
        </p:nvCxnSpPr>
        <p:spPr>
          <a:xfrm>
            <a:off x="5366558" y="2411516"/>
            <a:ext cx="534709" cy="0"/>
          </a:xfrm>
          <a:prstGeom prst="line">
            <a:avLst/>
          </a:prstGeom>
          <a:ln w="76200">
            <a:solidFill>
              <a:srgbClr val="EE7624"/>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03C9DCC4-54D0-7C96-9A1D-07A5FDDCC6D2}"/>
              </a:ext>
            </a:extLst>
          </p:cNvPr>
          <p:cNvSpPr>
            <a:spLocks noGrp="1"/>
          </p:cNvSpPr>
          <p:nvPr>
            <p:ph type="pic" sz="quarter" idx="10" hasCustomPrompt="1"/>
          </p:nvPr>
        </p:nvSpPr>
        <p:spPr>
          <a:xfrm>
            <a:off x="565150" y="500063"/>
            <a:ext cx="3875088" cy="5843587"/>
          </a:xfrm>
          <a:prstGeom prst="rect">
            <a:avLst/>
          </a:prstGeom>
          <a:solidFill>
            <a:srgbClr val="002B5F"/>
          </a:solidFill>
        </p:spPr>
        <p:txBody>
          <a:bodyPr/>
          <a:lstStyle>
            <a:lvl1pPr marL="0" indent="0">
              <a:buNone/>
              <a:defRPr sz="2000" b="0" i="0">
                <a:solidFill>
                  <a:schemeClr val="bg1"/>
                </a:solidFill>
                <a:latin typeface="Arial" panose="020B0604020202020204" pitchFamily="34" charset="0"/>
                <a:cs typeface="Arial" panose="020B0604020202020204" pitchFamily="34" charset="0"/>
              </a:defRPr>
            </a:lvl1pPr>
          </a:lstStyle>
          <a:p>
            <a:r>
              <a:rPr lang="en-US" dirty="0"/>
              <a:t>Click on picture icon to insert photo here.</a:t>
            </a:r>
          </a:p>
        </p:txBody>
      </p:sp>
      <p:sp>
        <p:nvSpPr>
          <p:cNvPr id="36" name="Text Placeholder 35">
            <a:extLst>
              <a:ext uri="{FF2B5EF4-FFF2-40B4-BE49-F238E27FC236}">
                <a16:creationId xmlns:a16="http://schemas.microsoft.com/office/drawing/2014/main" id="{6D3F500E-0CE0-37CD-8D97-58ADF2889D89}"/>
              </a:ext>
            </a:extLst>
          </p:cNvPr>
          <p:cNvSpPr>
            <a:spLocks noGrp="1"/>
          </p:cNvSpPr>
          <p:nvPr>
            <p:ph type="body" sz="quarter" idx="11" hasCustomPrompt="1"/>
          </p:nvPr>
        </p:nvSpPr>
        <p:spPr>
          <a:xfrm>
            <a:off x="5262862" y="1791682"/>
            <a:ext cx="5732464" cy="414189"/>
          </a:xfrm>
          <a:prstGeom prst="rect">
            <a:avLst/>
          </a:prstGeom>
        </p:spPr>
        <p:txBody>
          <a:bodyPr/>
          <a:lstStyle>
            <a:lvl1pPr marL="0" indent="0">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ONE COLUMN TEXT</a:t>
            </a:r>
          </a:p>
        </p:txBody>
      </p:sp>
      <p:sp>
        <p:nvSpPr>
          <p:cNvPr id="42" name="Text Placeholder 41">
            <a:extLst>
              <a:ext uri="{FF2B5EF4-FFF2-40B4-BE49-F238E27FC236}">
                <a16:creationId xmlns:a16="http://schemas.microsoft.com/office/drawing/2014/main" id="{5059CB9E-93DC-5FCD-40B2-5100EC1F8B76}"/>
              </a:ext>
            </a:extLst>
          </p:cNvPr>
          <p:cNvSpPr>
            <a:spLocks noGrp="1"/>
          </p:cNvSpPr>
          <p:nvPr>
            <p:ph type="body" sz="quarter" idx="12" hasCustomPrompt="1"/>
          </p:nvPr>
        </p:nvSpPr>
        <p:spPr>
          <a:xfrm>
            <a:off x="5262561" y="2617162"/>
            <a:ext cx="5732464" cy="2479675"/>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vl2pPr>
              <a:defRPr b="0" i="0">
                <a:latin typeface="Avenir Light" panose="020B0402020203020204" pitchFamily="34" charset="77"/>
              </a:defRPr>
            </a:lvl2pPr>
            <a:lvl3pPr>
              <a:defRPr b="0" i="0">
                <a:latin typeface="Avenir Light" panose="020B0402020203020204" pitchFamily="34" charset="77"/>
              </a:defRPr>
            </a:lvl3pPr>
            <a:lvl4pPr>
              <a:defRPr b="0" i="0">
                <a:latin typeface="Avenir Light" panose="020B0402020203020204" pitchFamily="34" charset="77"/>
              </a:defRPr>
            </a:lvl4pPr>
            <a:lvl5pPr>
              <a:defRPr b="0" i="0">
                <a:latin typeface="Avenir Light" panose="020B0402020203020204" pitchFamily="34"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2404469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hotos One Column Text">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ABD698A0-F59A-D2BB-88B5-4ED5EA1CFEC0}"/>
              </a:ext>
            </a:extLst>
          </p:cNvPr>
          <p:cNvCxnSpPr>
            <a:cxnSpLocks/>
          </p:cNvCxnSpPr>
          <p:nvPr userDrawn="1"/>
        </p:nvCxnSpPr>
        <p:spPr>
          <a:xfrm>
            <a:off x="5366558" y="2411516"/>
            <a:ext cx="534709" cy="0"/>
          </a:xfrm>
          <a:prstGeom prst="line">
            <a:avLst/>
          </a:prstGeom>
          <a:ln w="76200">
            <a:solidFill>
              <a:srgbClr val="EE7624"/>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03C9DCC4-54D0-7C96-9A1D-07A5FDDCC6D2}"/>
              </a:ext>
            </a:extLst>
          </p:cNvPr>
          <p:cNvSpPr>
            <a:spLocks noGrp="1"/>
          </p:cNvSpPr>
          <p:nvPr>
            <p:ph type="pic" sz="quarter" idx="10" hasCustomPrompt="1"/>
          </p:nvPr>
        </p:nvSpPr>
        <p:spPr>
          <a:xfrm>
            <a:off x="565150" y="327214"/>
            <a:ext cx="3875088" cy="2928936"/>
          </a:xfrm>
          <a:prstGeom prst="rect">
            <a:avLst/>
          </a:prstGeom>
          <a:solidFill>
            <a:srgbClr val="002B5F"/>
          </a:solidFill>
        </p:spPr>
        <p:txBody>
          <a:bodyPr/>
          <a:lstStyle>
            <a:lvl1pPr marL="0" indent="0">
              <a:buNone/>
              <a:defRPr sz="2000" b="0" i="0">
                <a:solidFill>
                  <a:schemeClr val="bg1"/>
                </a:solidFill>
                <a:latin typeface="Arial" panose="020B0604020202020204" pitchFamily="34" charset="0"/>
                <a:cs typeface="Arial" panose="020B0604020202020204" pitchFamily="34" charset="0"/>
              </a:defRPr>
            </a:lvl1pPr>
          </a:lstStyle>
          <a:p>
            <a:r>
              <a:rPr lang="en-US" dirty="0"/>
              <a:t>Click on picture icon to insert photo here.</a:t>
            </a:r>
          </a:p>
        </p:txBody>
      </p:sp>
      <p:sp>
        <p:nvSpPr>
          <p:cNvPr id="36" name="Text Placeholder 35">
            <a:extLst>
              <a:ext uri="{FF2B5EF4-FFF2-40B4-BE49-F238E27FC236}">
                <a16:creationId xmlns:a16="http://schemas.microsoft.com/office/drawing/2014/main" id="{6D3F500E-0CE0-37CD-8D97-58ADF2889D89}"/>
              </a:ext>
            </a:extLst>
          </p:cNvPr>
          <p:cNvSpPr>
            <a:spLocks noGrp="1"/>
          </p:cNvSpPr>
          <p:nvPr>
            <p:ph type="body" sz="quarter" idx="11" hasCustomPrompt="1"/>
          </p:nvPr>
        </p:nvSpPr>
        <p:spPr>
          <a:xfrm>
            <a:off x="5262862" y="1791682"/>
            <a:ext cx="5732464" cy="414189"/>
          </a:xfrm>
          <a:prstGeom prst="rect">
            <a:avLst/>
          </a:prstGeom>
        </p:spPr>
        <p:txBody>
          <a:bodyPr/>
          <a:lstStyle>
            <a:lvl1pPr marL="0" indent="0">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ONE COLUMN TEXT</a:t>
            </a:r>
          </a:p>
        </p:txBody>
      </p:sp>
      <p:sp>
        <p:nvSpPr>
          <p:cNvPr id="42" name="Text Placeholder 41">
            <a:extLst>
              <a:ext uri="{FF2B5EF4-FFF2-40B4-BE49-F238E27FC236}">
                <a16:creationId xmlns:a16="http://schemas.microsoft.com/office/drawing/2014/main" id="{5059CB9E-93DC-5FCD-40B2-5100EC1F8B76}"/>
              </a:ext>
            </a:extLst>
          </p:cNvPr>
          <p:cNvSpPr>
            <a:spLocks noGrp="1"/>
          </p:cNvSpPr>
          <p:nvPr>
            <p:ph type="body" sz="quarter" idx="12" hasCustomPrompt="1"/>
          </p:nvPr>
        </p:nvSpPr>
        <p:spPr>
          <a:xfrm>
            <a:off x="5262561" y="2617162"/>
            <a:ext cx="5732464" cy="2479675"/>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vl2pPr>
              <a:defRPr b="0" i="0">
                <a:latin typeface="Avenir Light" panose="020B0402020203020204" pitchFamily="34" charset="77"/>
              </a:defRPr>
            </a:lvl2pPr>
            <a:lvl3pPr>
              <a:defRPr b="0" i="0">
                <a:latin typeface="Avenir Light" panose="020B0402020203020204" pitchFamily="34" charset="77"/>
              </a:defRPr>
            </a:lvl3pPr>
            <a:lvl4pPr>
              <a:defRPr b="0" i="0">
                <a:latin typeface="Avenir Light" panose="020B0402020203020204" pitchFamily="34" charset="77"/>
              </a:defRPr>
            </a:lvl4pPr>
            <a:lvl5pPr>
              <a:defRPr b="0" i="0">
                <a:latin typeface="Avenir Light" panose="020B0402020203020204" pitchFamily="34"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 name="Picture Placeholder 33">
            <a:extLst>
              <a:ext uri="{FF2B5EF4-FFF2-40B4-BE49-F238E27FC236}">
                <a16:creationId xmlns:a16="http://schemas.microsoft.com/office/drawing/2014/main" id="{8722021A-6751-4D65-3BD9-EB70053E5F5F}"/>
              </a:ext>
            </a:extLst>
          </p:cNvPr>
          <p:cNvSpPr>
            <a:spLocks noGrp="1"/>
          </p:cNvSpPr>
          <p:nvPr>
            <p:ph type="pic" sz="quarter" idx="13" hasCustomPrompt="1"/>
          </p:nvPr>
        </p:nvSpPr>
        <p:spPr>
          <a:xfrm>
            <a:off x="565150" y="3447486"/>
            <a:ext cx="3875088" cy="2928936"/>
          </a:xfrm>
          <a:prstGeom prst="rect">
            <a:avLst/>
          </a:prstGeom>
          <a:solidFill>
            <a:srgbClr val="002B5F"/>
          </a:solidFill>
        </p:spPr>
        <p:txBody>
          <a:bodyPr/>
          <a:lstStyle>
            <a:lvl1pPr marL="0" indent="0">
              <a:buNone/>
              <a:defRPr sz="2000" b="0" i="0">
                <a:solidFill>
                  <a:schemeClr val="bg1"/>
                </a:solidFill>
                <a:latin typeface="Arial" panose="020B0604020202020204" pitchFamily="34" charset="0"/>
                <a:cs typeface="Arial" panose="020B0604020202020204" pitchFamily="34" charset="0"/>
              </a:defRPr>
            </a:lvl1pPr>
          </a:lstStyle>
          <a:p>
            <a:r>
              <a:rPr lang="en-US" dirty="0"/>
              <a:t>Click on picture icon to insert photo here.</a:t>
            </a:r>
          </a:p>
        </p:txBody>
      </p:sp>
    </p:spTree>
    <p:extLst>
      <p:ext uri="{BB962C8B-B14F-4D97-AF65-F5344CB8AC3E}">
        <p14:creationId xmlns:p14="http://schemas.microsoft.com/office/powerpoint/2010/main" val="2634442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Photos One Column Text">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03C9DCC4-54D0-7C96-9A1D-07A5FDDCC6D2}"/>
              </a:ext>
            </a:extLst>
          </p:cNvPr>
          <p:cNvSpPr>
            <a:spLocks noGrp="1"/>
          </p:cNvSpPr>
          <p:nvPr>
            <p:ph type="pic" sz="quarter" idx="10" hasCustomPrompt="1"/>
          </p:nvPr>
        </p:nvSpPr>
        <p:spPr>
          <a:xfrm>
            <a:off x="565150" y="327214"/>
            <a:ext cx="3875088" cy="2928936"/>
          </a:xfrm>
          <a:prstGeom prst="rect">
            <a:avLst/>
          </a:prstGeom>
          <a:solidFill>
            <a:srgbClr val="002B5F"/>
          </a:solidFill>
        </p:spPr>
        <p:txBody>
          <a:bodyPr/>
          <a:lstStyle>
            <a:lvl1pPr marL="0" indent="0">
              <a:buNone/>
              <a:defRPr sz="2000" b="0" i="0">
                <a:solidFill>
                  <a:schemeClr val="bg1"/>
                </a:solidFill>
                <a:latin typeface="Arial" panose="020B0604020202020204" pitchFamily="34" charset="0"/>
                <a:cs typeface="Arial" panose="020B0604020202020204" pitchFamily="34" charset="0"/>
              </a:defRPr>
            </a:lvl1pPr>
          </a:lstStyle>
          <a:p>
            <a:r>
              <a:rPr lang="en-US" dirty="0"/>
              <a:t>Click on picture icon to insert photo here.</a:t>
            </a:r>
          </a:p>
        </p:txBody>
      </p:sp>
      <p:sp>
        <p:nvSpPr>
          <p:cNvPr id="36" name="Text Placeholder 35">
            <a:extLst>
              <a:ext uri="{FF2B5EF4-FFF2-40B4-BE49-F238E27FC236}">
                <a16:creationId xmlns:a16="http://schemas.microsoft.com/office/drawing/2014/main" id="{6D3F500E-0CE0-37CD-8D97-58ADF2889D89}"/>
              </a:ext>
            </a:extLst>
          </p:cNvPr>
          <p:cNvSpPr>
            <a:spLocks noGrp="1"/>
          </p:cNvSpPr>
          <p:nvPr>
            <p:ph type="body" sz="quarter" idx="11" hasCustomPrompt="1"/>
          </p:nvPr>
        </p:nvSpPr>
        <p:spPr>
          <a:xfrm>
            <a:off x="5262862" y="1791682"/>
            <a:ext cx="5732464" cy="414189"/>
          </a:xfrm>
          <a:prstGeom prst="rect">
            <a:avLst/>
          </a:prstGeom>
        </p:spPr>
        <p:txBody>
          <a:bodyPr/>
          <a:lstStyle>
            <a:lvl1pPr marL="0" indent="0">
              <a:buNone/>
              <a:defRPr b="1" i="0">
                <a:solidFill>
                  <a:srgbClr val="002B5F"/>
                </a:solidFill>
                <a:latin typeface="Arial Black" panose="020B0604020202020204" pitchFamily="34" charset="0"/>
                <a:cs typeface="Arial Black" panose="020B0604020202020204" pitchFamily="34" charset="0"/>
              </a:defRPr>
            </a:lvl1pPr>
          </a:lstStyle>
          <a:p>
            <a:pPr lvl="0"/>
            <a:r>
              <a:rPr lang="en-US" dirty="0"/>
              <a:t>ONE COLUMN TEXT</a:t>
            </a:r>
          </a:p>
        </p:txBody>
      </p:sp>
      <p:sp>
        <p:nvSpPr>
          <p:cNvPr id="42" name="Text Placeholder 41">
            <a:extLst>
              <a:ext uri="{FF2B5EF4-FFF2-40B4-BE49-F238E27FC236}">
                <a16:creationId xmlns:a16="http://schemas.microsoft.com/office/drawing/2014/main" id="{5059CB9E-93DC-5FCD-40B2-5100EC1F8B76}"/>
              </a:ext>
            </a:extLst>
          </p:cNvPr>
          <p:cNvSpPr>
            <a:spLocks noGrp="1"/>
          </p:cNvSpPr>
          <p:nvPr>
            <p:ph type="body" sz="quarter" idx="12" hasCustomPrompt="1"/>
          </p:nvPr>
        </p:nvSpPr>
        <p:spPr>
          <a:xfrm>
            <a:off x="5262561" y="2617162"/>
            <a:ext cx="5732464" cy="2479675"/>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vl2pPr>
              <a:defRPr b="0" i="0">
                <a:latin typeface="Avenir Light" panose="020B0402020203020204" pitchFamily="34" charset="77"/>
              </a:defRPr>
            </a:lvl2pPr>
            <a:lvl3pPr>
              <a:defRPr b="0" i="0">
                <a:latin typeface="Avenir Light" panose="020B0402020203020204" pitchFamily="34" charset="77"/>
              </a:defRPr>
            </a:lvl3pPr>
            <a:lvl4pPr>
              <a:defRPr b="0" i="0">
                <a:latin typeface="Avenir Light" panose="020B0402020203020204" pitchFamily="34" charset="77"/>
              </a:defRPr>
            </a:lvl4pPr>
            <a:lvl5pPr>
              <a:defRPr b="0" i="0">
                <a:latin typeface="Avenir Light" panose="020B0402020203020204" pitchFamily="34"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a:t>
            </a:r>
            <a:r>
              <a:rPr lang="en-US" dirty="0" err="1"/>
              <a:t>dolo</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 name="Picture Placeholder 33">
            <a:extLst>
              <a:ext uri="{FF2B5EF4-FFF2-40B4-BE49-F238E27FC236}">
                <a16:creationId xmlns:a16="http://schemas.microsoft.com/office/drawing/2014/main" id="{8722021A-6751-4D65-3BD9-EB70053E5F5F}"/>
              </a:ext>
            </a:extLst>
          </p:cNvPr>
          <p:cNvSpPr>
            <a:spLocks noGrp="1"/>
          </p:cNvSpPr>
          <p:nvPr>
            <p:ph type="pic" sz="quarter" idx="13" hasCustomPrompt="1"/>
          </p:nvPr>
        </p:nvSpPr>
        <p:spPr>
          <a:xfrm>
            <a:off x="565150" y="3447486"/>
            <a:ext cx="3875088" cy="2928936"/>
          </a:xfrm>
          <a:prstGeom prst="rect">
            <a:avLst/>
          </a:prstGeom>
          <a:solidFill>
            <a:srgbClr val="002B5F"/>
          </a:solidFill>
        </p:spPr>
        <p:txBody>
          <a:bodyPr/>
          <a:lstStyle>
            <a:lvl1pPr marL="0" indent="0">
              <a:buNone/>
              <a:defRPr sz="2000" b="0" i="0">
                <a:solidFill>
                  <a:schemeClr val="bg1"/>
                </a:solidFill>
                <a:latin typeface="Arial" panose="020B0604020202020204" pitchFamily="34" charset="0"/>
                <a:cs typeface="Arial" panose="020B0604020202020204" pitchFamily="34" charset="0"/>
              </a:defRPr>
            </a:lvl1pPr>
          </a:lstStyle>
          <a:p>
            <a:r>
              <a:rPr lang="en-US" dirty="0"/>
              <a:t>Click on picture icon to insert photo here.</a:t>
            </a:r>
          </a:p>
        </p:txBody>
      </p:sp>
    </p:spTree>
    <p:extLst>
      <p:ext uri="{BB962C8B-B14F-4D97-AF65-F5344CB8AC3E}">
        <p14:creationId xmlns:p14="http://schemas.microsoft.com/office/powerpoint/2010/main" val="26031398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10.xml"/><Relationship Id="rId1" Type="http://schemas.openxmlformats.org/officeDocument/2006/relationships/slideLayout" Target="../slideLayouts/slideLayout25.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11.xml"/><Relationship Id="rId1" Type="http://schemas.openxmlformats.org/officeDocument/2006/relationships/slideLayout" Target="../slideLayouts/slideLayout26.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theme" Target="../theme/theme12.xml"/><Relationship Id="rId1" Type="http://schemas.openxmlformats.org/officeDocument/2006/relationships/slideLayout" Target="../slideLayouts/slideLayout27.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theme" Target="../theme/theme13.xml"/><Relationship Id="rId1"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theme" Target="../theme/theme14.xml"/><Relationship Id="rId1" Type="http://schemas.openxmlformats.org/officeDocument/2006/relationships/slideLayout" Target="../slideLayouts/slideLayout29.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theme" Target="../theme/theme15.xml"/><Relationship Id="rId1" Type="http://schemas.openxmlformats.org/officeDocument/2006/relationships/slideLayout" Target="../slideLayouts/slideLayout30.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theme" Target="../theme/theme16.xml"/><Relationship Id="rId1" Type="http://schemas.openxmlformats.org/officeDocument/2006/relationships/slideLayout" Target="../slideLayouts/slideLayout3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xml"/><Relationship Id="rId1" Type="http://schemas.openxmlformats.org/officeDocument/2006/relationships/slideLayout" Target="../slideLayouts/slideLayout5.xml"/><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7.jpeg"/><Relationship Id="rId4" Type="http://schemas.openxmlformats.org/officeDocument/2006/relationships/slideLayout" Target="../slideLayouts/slideLayout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7.xml"/><Relationship Id="rId1" Type="http://schemas.openxmlformats.org/officeDocument/2006/relationships/slideLayout" Target="../slideLayouts/slideLayout22.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8.xml"/><Relationship Id="rId1" Type="http://schemas.openxmlformats.org/officeDocument/2006/relationships/slideLayout" Target="../slideLayouts/slideLayout23.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9.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7E369CF-5D7F-ECDA-4EEB-2E6A6DBC816C}"/>
              </a:ext>
            </a:extLst>
          </p:cNvPr>
          <p:cNvSpPr txBox="1"/>
          <p:nvPr userDrawn="1"/>
        </p:nvSpPr>
        <p:spPr>
          <a:xfrm>
            <a:off x="6300247" y="6450961"/>
            <a:ext cx="5769204" cy="276999"/>
          </a:xfrm>
          <a:prstGeom prst="rect">
            <a:avLst/>
          </a:prstGeom>
          <a:noFill/>
        </p:spPr>
        <p:txBody>
          <a:bodyPr wrap="square" rtlCol="0">
            <a:spAutoFit/>
          </a:bodyPr>
          <a:lstStyle/>
          <a:p>
            <a:pPr algn="r"/>
            <a:r>
              <a:rPr lang="en-US" sz="1200" b="0" i="0" dirty="0">
                <a:solidFill>
                  <a:srgbClr val="EE7624"/>
                </a:solidFill>
                <a:latin typeface="Arial" panose="020B0604020202020204" pitchFamily="34" charset="0"/>
                <a:cs typeface="Arial" panose="020B0604020202020204" pitchFamily="34" charset="0"/>
              </a:rPr>
              <a:t>Houston Livestock Show and Rodeo™</a:t>
            </a:r>
          </a:p>
        </p:txBody>
      </p:sp>
      <p:cxnSp>
        <p:nvCxnSpPr>
          <p:cNvPr id="16" name="Straight Connector 15">
            <a:extLst>
              <a:ext uri="{FF2B5EF4-FFF2-40B4-BE49-F238E27FC236}">
                <a16:creationId xmlns:a16="http://schemas.microsoft.com/office/drawing/2014/main" id="{F1D18D9F-71DA-20FD-114A-5747AFB330C4}"/>
              </a:ext>
            </a:extLst>
          </p:cNvPr>
          <p:cNvCxnSpPr>
            <a:cxnSpLocks/>
          </p:cNvCxnSpPr>
          <p:nvPr userDrawn="1"/>
        </p:nvCxnSpPr>
        <p:spPr>
          <a:xfrm>
            <a:off x="245097" y="6594636"/>
            <a:ext cx="9021451" cy="0"/>
          </a:xfrm>
          <a:prstGeom prst="line">
            <a:avLst/>
          </a:prstGeom>
          <a:ln w="12700">
            <a:solidFill>
              <a:srgbClr val="D1D3D4"/>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292735"/>
      </p:ext>
    </p:extLst>
  </p:cSld>
  <p:clrMap bg1="lt1" tx1="dk1" bg2="lt2" tx2="dk2" accent1="accent1" accent2="accent2" accent3="accent3" accent4="accent4" accent5="accent5" accent6="accent6" hlink="hlink" folHlink="folHlink"/>
  <p:sldLayoutIdLst>
    <p:sldLayoutId id="2147483693" r:id="rId1"/>
    <p:sldLayoutId id="214748368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6FA39FF-7351-679F-77BF-A2C7F48B54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801B0-AA86-1842-9B51-5D46C341CFB4}" type="datetimeFigureOut">
              <a:rPr lang="en-US" smtClean="0"/>
              <a:t>7/31/2023</a:t>
            </a:fld>
            <a:endParaRPr lang="en-US"/>
          </a:p>
        </p:txBody>
      </p:sp>
      <p:sp>
        <p:nvSpPr>
          <p:cNvPr id="5" name="Footer Placeholder 4">
            <a:extLst>
              <a:ext uri="{FF2B5EF4-FFF2-40B4-BE49-F238E27FC236}">
                <a16:creationId xmlns:a16="http://schemas.microsoft.com/office/drawing/2014/main" id="{A2AFF5FF-7A62-6887-7648-D78A7E0A4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43128D-A034-540C-EC9B-FEAD67DA63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CAACA-EA9A-0246-AA61-037F95193F0B}" type="slidenum">
              <a:rPr lang="en-US" smtClean="0"/>
              <a:t>‹#›</a:t>
            </a:fld>
            <a:endParaRPr lang="en-US"/>
          </a:p>
        </p:txBody>
      </p:sp>
    </p:spTree>
    <p:extLst>
      <p:ext uri="{BB962C8B-B14F-4D97-AF65-F5344CB8AC3E}">
        <p14:creationId xmlns:p14="http://schemas.microsoft.com/office/powerpoint/2010/main" val="3259132433"/>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6FA39FF-7351-679F-77BF-A2C7F48B54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801B0-AA86-1842-9B51-5D46C341CFB4}" type="datetimeFigureOut">
              <a:rPr lang="en-US" smtClean="0"/>
              <a:t>7/31/2023</a:t>
            </a:fld>
            <a:endParaRPr lang="en-US"/>
          </a:p>
        </p:txBody>
      </p:sp>
      <p:sp>
        <p:nvSpPr>
          <p:cNvPr id="5" name="Footer Placeholder 4">
            <a:extLst>
              <a:ext uri="{FF2B5EF4-FFF2-40B4-BE49-F238E27FC236}">
                <a16:creationId xmlns:a16="http://schemas.microsoft.com/office/drawing/2014/main" id="{A2AFF5FF-7A62-6887-7648-D78A7E0A4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43128D-A034-540C-EC9B-FEAD67DA63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CAACA-EA9A-0246-AA61-037F95193F0B}" type="slidenum">
              <a:rPr lang="en-US" smtClean="0"/>
              <a:t>‹#›</a:t>
            </a:fld>
            <a:endParaRPr lang="en-US"/>
          </a:p>
        </p:txBody>
      </p:sp>
    </p:spTree>
    <p:extLst>
      <p:ext uri="{BB962C8B-B14F-4D97-AF65-F5344CB8AC3E}">
        <p14:creationId xmlns:p14="http://schemas.microsoft.com/office/powerpoint/2010/main" val="1894448061"/>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6FA39FF-7351-679F-77BF-A2C7F48B54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801B0-AA86-1842-9B51-5D46C341CFB4}" type="datetimeFigureOut">
              <a:rPr lang="en-US" smtClean="0"/>
              <a:t>7/31/2023</a:t>
            </a:fld>
            <a:endParaRPr lang="en-US"/>
          </a:p>
        </p:txBody>
      </p:sp>
      <p:sp>
        <p:nvSpPr>
          <p:cNvPr id="5" name="Footer Placeholder 4">
            <a:extLst>
              <a:ext uri="{FF2B5EF4-FFF2-40B4-BE49-F238E27FC236}">
                <a16:creationId xmlns:a16="http://schemas.microsoft.com/office/drawing/2014/main" id="{A2AFF5FF-7A62-6887-7648-D78A7E0A4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43128D-A034-540C-EC9B-FEAD67DA63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CAACA-EA9A-0246-AA61-037F95193F0B}" type="slidenum">
              <a:rPr lang="en-US" smtClean="0"/>
              <a:t>‹#›</a:t>
            </a:fld>
            <a:endParaRPr lang="en-US"/>
          </a:p>
        </p:txBody>
      </p:sp>
    </p:spTree>
    <p:extLst>
      <p:ext uri="{BB962C8B-B14F-4D97-AF65-F5344CB8AC3E}">
        <p14:creationId xmlns:p14="http://schemas.microsoft.com/office/powerpoint/2010/main" val="917865934"/>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6FA39FF-7351-679F-77BF-A2C7F48B54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801B0-AA86-1842-9B51-5D46C341CFB4}" type="datetimeFigureOut">
              <a:rPr lang="en-US" smtClean="0"/>
              <a:t>7/31/2023</a:t>
            </a:fld>
            <a:endParaRPr lang="en-US"/>
          </a:p>
        </p:txBody>
      </p:sp>
      <p:sp>
        <p:nvSpPr>
          <p:cNvPr id="5" name="Footer Placeholder 4">
            <a:extLst>
              <a:ext uri="{FF2B5EF4-FFF2-40B4-BE49-F238E27FC236}">
                <a16:creationId xmlns:a16="http://schemas.microsoft.com/office/drawing/2014/main" id="{A2AFF5FF-7A62-6887-7648-D78A7E0A4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43128D-A034-540C-EC9B-FEAD67DA63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CAACA-EA9A-0246-AA61-037F95193F0B}" type="slidenum">
              <a:rPr lang="en-US" smtClean="0"/>
              <a:t>‹#›</a:t>
            </a:fld>
            <a:endParaRPr lang="en-US"/>
          </a:p>
        </p:txBody>
      </p:sp>
    </p:spTree>
    <p:extLst>
      <p:ext uri="{BB962C8B-B14F-4D97-AF65-F5344CB8AC3E}">
        <p14:creationId xmlns:p14="http://schemas.microsoft.com/office/powerpoint/2010/main" val="379757280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6FA39FF-7351-679F-77BF-A2C7F48B54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801B0-AA86-1842-9B51-5D46C341CFB4}" type="datetimeFigureOut">
              <a:rPr lang="en-US" smtClean="0"/>
              <a:t>7/31/2023</a:t>
            </a:fld>
            <a:endParaRPr lang="en-US"/>
          </a:p>
        </p:txBody>
      </p:sp>
      <p:sp>
        <p:nvSpPr>
          <p:cNvPr id="5" name="Footer Placeholder 4">
            <a:extLst>
              <a:ext uri="{FF2B5EF4-FFF2-40B4-BE49-F238E27FC236}">
                <a16:creationId xmlns:a16="http://schemas.microsoft.com/office/drawing/2014/main" id="{A2AFF5FF-7A62-6887-7648-D78A7E0A4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43128D-A034-540C-EC9B-FEAD67DA63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CAACA-EA9A-0246-AA61-037F95193F0B}" type="slidenum">
              <a:rPr lang="en-US" smtClean="0"/>
              <a:t>‹#›</a:t>
            </a:fld>
            <a:endParaRPr lang="en-US"/>
          </a:p>
        </p:txBody>
      </p:sp>
    </p:spTree>
    <p:extLst>
      <p:ext uri="{BB962C8B-B14F-4D97-AF65-F5344CB8AC3E}">
        <p14:creationId xmlns:p14="http://schemas.microsoft.com/office/powerpoint/2010/main" val="3077359411"/>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6FA39FF-7351-679F-77BF-A2C7F48B54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801B0-AA86-1842-9B51-5D46C341CFB4}" type="datetimeFigureOut">
              <a:rPr lang="en-US" smtClean="0"/>
              <a:t>7/31/2023</a:t>
            </a:fld>
            <a:endParaRPr lang="en-US"/>
          </a:p>
        </p:txBody>
      </p:sp>
      <p:sp>
        <p:nvSpPr>
          <p:cNvPr id="5" name="Footer Placeholder 4">
            <a:extLst>
              <a:ext uri="{FF2B5EF4-FFF2-40B4-BE49-F238E27FC236}">
                <a16:creationId xmlns:a16="http://schemas.microsoft.com/office/drawing/2014/main" id="{A2AFF5FF-7A62-6887-7648-D78A7E0A4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43128D-A034-540C-EC9B-FEAD67DA63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CAACA-EA9A-0246-AA61-037F95193F0B}" type="slidenum">
              <a:rPr lang="en-US" smtClean="0"/>
              <a:t>‹#›</a:t>
            </a:fld>
            <a:endParaRPr lang="en-US"/>
          </a:p>
        </p:txBody>
      </p:sp>
    </p:spTree>
    <p:extLst>
      <p:ext uri="{BB962C8B-B14F-4D97-AF65-F5344CB8AC3E}">
        <p14:creationId xmlns:p14="http://schemas.microsoft.com/office/powerpoint/2010/main" val="1509003858"/>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6FA39FF-7351-679F-77BF-A2C7F48B54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801B0-AA86-1842-9B51-5D46C341CFB4}" type="datetimeFigureOut">
              <a:rPr lang="en-US" smtClean="0"/>
              <a:t>7/31/2023</a:t>
            </a:fld>
            <a:endParaRPr lang="en-US"/>
          </a:p>
        </p:txBody>
      </p:sp>
      <p:sp>
        <p:nvSpPr>
          <p:cNvPr id="5" name="Footer Placeholder 4">
            <a:extLst>
              <a:ext uri="{FF2B5EF4-FFF2-40B4-BE49-F238E27FC236}">
                <a16:creationId xmlns:a16="http://schemas.microsoft.com/office/drawing/2014/main" id="{A2AFF5FF-7A62-6887-7648-D78A7E0A4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43128D-A034-540C-EC9B-FEAD67DA63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CAACA-EA9A-0246-AA61-037F95193F0B}" type="slidenum">
              <a:rPr lang="en-US" smtClean="0"/>
              <a:t>‹#›</a:t>
            </a:fld>
            <a:endParaRPr lang="en-US"/>
          </a:p>
        </p:txBody>
      </p:sp>
    </p:spTree>
    <p:extLst>
      <p:ext uri="{BB962C8B-B14F-4D97-AF65-F5344CB8AC3E}">
        <p14:creationId xmlns:p14="http://schemas.microsoft.com/office/powerpoint/2010/main" val="1863955092"/>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E479436-91DE-4430-07F2-7FB02CF0D9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AA5314-48F9-064C-A318-416EDA99AFC0}" type="datetimeFigureOut">
              <a:rPr lang="en-US" smtClean="0"/>
              <a:t>7/31/2023</a:t>
            </a:fld>
            <a:endParaRPr lang="en-US"/>
          </a:p>
        </p:txBody>
      </p:sp>
      <p:sp>
        <p:nvSpPr>
          <p:cNvPr id="5" name="Footer Placeholder 4">
            <a:extLst>
              <a:ext uri="{FF2B5EF4-FFF2-40B4-BE49-F238E27FC236}">
                <a16:creationId xmlns:a16="http://schemas.microsoft.com/office/drawing/2014/main" id="{E02F9615-B085-CDDA-B0BD-A32F50E53B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8A6989-CA05-82FB-317C-B81AF6B2F0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EE0AC3-494B-5247-BFB9-94542F2289B5}" type="slidenum">
              <a:rPr lang="en-US" smtClean="0"/>
              <a:t>‹#›</a:t>
            </a:fld>
            <a:endParaRPr lang="en-US"/>
          </a:p>
        </p:txBody>
      </p:sp>
    </p:spTree>
    <p:extLst>
      <p:ext uri="{BB962C8B-B14F-4D97-AF65-F5344CB8AC3E}">
        <p14:creationId xmlns:p14="http://schemas.microsoft.com/office/powerpoint/2010/main" val="4146334253"/>
      </p:ext>
    </p:extLst>
  </p:cSld>
  <p:clrMap bg1="lt1" tx1="dk1" bg2="lt2" tx2="dk2" accent1="accent1" accent2="accent2" accent3="accent3" accent4="accent4" accent5="accent5" accent6="accent6" hlink="hlink" folHlink="folHlink"/>
  <p:sldLayoutIdLst>
    <p:sldLayoutId id="2147483649" r:id="rId1"/>
    <p:sldLayoutId id="214748369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Picture 12" descr="Logo&#10;&#10;Description automatically generated">
            <a:extLst>
              <a:ext uri="{FF2B5EF4-FFF2-40B4-BE49-F238E27FC236}">
                <a16:creationId xmlns:a16="http://schemas.microsoft.com/office/drawing/2014/main" id="{DDBDD594-AE97-DED5-00A1-D0764D88594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99974" y="544189"/>
            <a:ext cx="6392052" cy="5557533"/>
          </a:xfrm>
          <a:prstGeom prst="rect">
            <a:avLst/>
          </a:prstGeom>
        </p:spPr>
      </p:pic>
      <p:sp>
        <p:nvSpPr>
          <p:cNvPr id="4" name="Date Placeholder 3">
            <a:extLst>
              <a:ext uri="{FF2B5EF4-FFF2-40B4-BE49-F238E27FC236}">
                <a16:creationId xmlns:a16="http://schemas.microsoft.com/office/drawing/2014/main" id="{CE479436-91DE-4430-07F2-7FB02CF0D9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AA5314-48F9-064C-A318-416EDA99AFC0}" type="datetimeFigureOut">
              <a:rPr lang="en-US" smtClean="0"/>
              <a:t>7/31/2023</a:t>
            </a:fld>
            <a:endParaRPr lang="en-US"/>
          </a:p>
        </p:txBody>
      </p:sp>
      <p:sp>
        <p:nvSpPr>
          <p:cNvPr id="5" name="Footer Placeholder 4">
            <a:extLst>
              <a:ext uri="{FF2B5EF4-FFF2-40B4-BE49-F238E27FC236}">
                <a16:creationId xmlns:a16="http://schemas.microsoft.com/office/drawing/2014/main" id="{E02F9615-B085-CDDA-B0BD-A32F50E53B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8A6989-CA05-82FB-317C-B81AF6B2F0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EE0AC3-494B-5247-BFB9-94542F2289B5}" type="slidenum">
              <a:rPr lang="en-US" smtClean="0"/>
              <a:t>‹#›</a:t>
            </a:fld>
            <a:endParaRPr lang="en-US"/>
          </a:p>
        </p:txBody>
      </p:sp>
      <p:sp>
        <p:nvSpPr>
          <p:cNvPr id="2" name="Title 1">
            <a:extLst>
              <a:ext uri="{FF2B5EF4-FFF2-40B4-BE49-F238E27FC236}">
                <a16:creationId xmlns:a16="http://schemas.microsoft.com/office/drawing/2014/main" id="{C539D80F-A2F7-7DBB-974E-14DD4547971E}"/>
              </a:ext>
            </a:extLst>
          </p:cNvPr>
          <p:cNvSpPr txBox="1">
            <a:spLocks/>
          </p:cNvSpPr>
          <p:nvPr userDrawn="1"/>
        </p:nvSpPr>
        <p:spPr>
          <a:xfrm>
            <a:off x="0" y="5587700"/>
            <a:ext cx="12192000" cy="536599"/>
          </a:xfrm>
          <a:prstGeom prst="rect">
            <a:avLst/>
          </a:prstGeom>
        </p:spPr>
        <p:txBody>
          <a:bodyPr anchor="b"/>
          <a:lstStyle>
            <a:lvl1pPr algn="ctr" defTabSz="914400" rtl="0" eaLnBrk="1" latinLnBrk="0" hangingPunct="1">
              <a:lnSpc>
                <a:spcPct val="90000"/>
              </a:lnSpc>
              <a:spcBef>
                <a:spcPct val="0"/>
              </a:spcBef>
              <a:buNone/>
              <a:defRPr sz="2800" b="1" i="0" kern="1200">
                <a:solidFill>
                  <a:schemeClr val="bg1"/>
                </a:solidFill>
                <a:latin typeface="Avenir Black" panose="02000503020000020003" pitchFamily="2" charset="0"/>
                <a:ea typeface="+mj-ea"/>
                <a:cs typeface="+mj-cs"/>
              </a:defRPr>
            </a:lvl1pPr>
          </a:lstStyle>
          <a:p>
            <a:r>
              <a:rPr lang="en-US" b="1" i="0" dirty="0">
                <a:latin typeface="Arial Black" panose="020B0604020202020204" pitchFamily="34" charset="0"/>
                <a:cs typeface="Arial Black" panose="020B0604020202020204" pitchFamily="34" charset="0"/>
              </a:rPr>
              <a:t>FEB. 27 – MARCH 17, 2024</a:t>
            </a:r>
          </a:p>
        </p:txBody>
      </p:sp>
      <p:sp>
        <p:nvSpPr>
          <p:cNvPr id="3" name="Subtitle 2">
            <a:extLst>
              <a:ext uri="{FF2B5EF4-FFF2-40B4-BE49-F238E27FC236}">
                <a16:creationId xmlns:a16="http://schemas.microsoft.com/office/drawing/2014/main" id="{D5467F3A-1698-0064-067A-57643A371FC4}"/>
              </a:ext>
            </a:extLst>
          </p:cNvPr>
          <p:cNvSpPr txBox="1">
            <a:spLocks/>
          </p:cNvSpPr>
          <p:nvPr userDrawn="1"/>
        </p:nvSpPr>
        <p:spPr>
          <a:xfrm>
            <a:off x="0" y="6026842"/>
            <a:ext cx="12192000" cy="36512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rgbClr val="EE7624"/>
                </a:solidFill>
                <a:latin typeface="Avenir Boo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0" i="0" dirty="0">
                <a:latin typeface="Arial" panose="020B0604020202020204" pitchFamily="34" charset="0"/>
                <a:cs typeface="Arial" panose="020B0604020202020204" pitchFamily="34" charset="0"/>
              </a:rPr>
              <a:t>rodeohouston.com</a:t>
            </a:r>
          </a:p>
        </p:txBody>
      </p:sp>
      <p:cxnSp>
        <p:nvCxnSpPr>
          <p:cNvPr id="8" name="Straight Connector 7">
            <a:extLst>
              <a:ext uri="{FF2B5EF4-FFF2-40B4-BE49-F238E27FC236}">
                <a16:creationId xmlns:a16="http://schemas.microsoft.com/office/drawing/2014/main" id="{1BBE8E62-5A40-65E9-D0F1-C65C418A3BB4}"/>
              </a:ext>
            </a:extLst>
          </p:cNvPr>
          <p:cNvCxnSpPr>
            <a:cxnSpLocks/>
          </p:cNvCxnSpPr>
          <p:nvPr userDrawn="1"/>
        </p:nvCxnSpPr>
        <p:spPr>
          <a:xfrm>
            <a:off x="3853554" y="6246844"/>
            <a:ext cx="78688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9079B16-8DA1-D888-FEDF-7F2F0B969D9C}"/>
              </a:ext>
            </a:extLst>
          </p:cNvPr>
          <p:cNvCxnSpPr>
            <a:cxnSpLocks/>
          </p:cNvCxnSpPr>
          <p:nvPr userDrawn="1"/>
        </p:nvCxnSpPr>
        <p:spPr>
          <a:xfrm>
            <a:off x="7548455" y="6246844"/>
            <a:ext cx="78688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919960"/>
      </p:ext>
    </p:ext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7E369CF-5D7F-ECDA-4EEB-2E6A6DBC816C}"/>
              </a:ext>
            </a:extLst>
          </p:cNvPr>
          <p:cNvSpPr txBox="1"/>
          <p:nvPr userDrawn="1"/>
        </p:nvSpPr>
        <p:spPr>
          <a:xfrm>
            <a:off x="6300247" y="6450961"/>
            <a:ext cx="5769204" cy="276999"/>
          </a:xfrm>
          <a:prstGeom prst="rect">
            <a:avLst/>
          </a:prstGeom>
          <a:noFill/>
        </p:spPr>
        <p:txBody>
          <a:bodyPr wrap="square" rtlCol="0">
            <a:spAutoFit/>
          </a:bodyPr>
          <a:lstStyle/>
          <a:p>
            <a:pPr algn="r"/>
            <a:r>
              <a:rPr lang="en-US" sz="1200" b="0" i="0" dirty="0">
                <a:solidFill>
                  <a:srgbClr val="EE7624"/>
                </a:solidFill>
                <a:latin typeface="Arial" panose="020B0604020202020204" pitchFamily="34" charset="0"/>
                <a:cs typeface="Arial" panose="020B0604020202020204" pitchFamily="34" charset="0"/>
              </a:rPr>
              <a:t>Houston Livestock Show and Rodeo™</a:t>
            </a:r>
          </a:p>
        </p:txBody>
      </p:sp>
      <p:cxnSp>
        <p:nvCxnSpPr>
          <p:cNvPr id="16" name="Straight Connector 15">
            <a:extLst>
              <a:ext uri="{FF2B5EF4-FFF2-40B4-BE49-F238E27FC236}">
                <a16:creationId xmlns:a16="http://schemas.microsoft.com/office/drawing/2014/main" id="{F1D18D9F-71DA-20FD-114A-5747AFB330C4}"/>
              </a:ext>
            </a:extLst>
          </p:cNvPr>
          <p:cNvCxnSpPr>
            <a:cxnSpLocks/>
          </p:cNvCxnSpPr>
          <p:nvPr userDrawn="1"/>
        </p:nvCxnSpPr>
        <p:spPr>
          <a:xfrm>
            <a:off x="245097" y="6594636"/>
            <a:ext cx="9021451" cy="0"/>
          </a:xfrm>
          <a:prstGeom prst="line">
            <a:avLst/>
          </a:prstGeom>
          <a:ln w="12700">
            <a:solidFill>
              <a:srgbClr val="D1D3D4"/>
            </a:solidFill>
            <a:prstDash val="solid"/>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8A8903C-3729-B3FB-F7BB-84613BB4AD1F}"/>
              </a:ext>
            </a:extLst>
          </p:cNvPr>
          <p:cNvSpPr/>
          <p:nvPr userDrawn="1"/>
        </p:nvSpPr>
        <p:spPr>
          <a:xfrm>
            <a:off x="0" y="0"/>
            <a:ext cx="3214540" cy="6858000"/>
          </a:xfrm>
          <a:prstGeom prst="rect">
            <a:avLst/>
          </a:prstGeom>
          <a:blipFill>
            <a:blip r:embed="rId10"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8936472"/>
      </p:ext>
    </p:extLst>
  </p:cSld>
  <p:clrMap bg1="lt1" tx1="dk1" bg2="lt2" tx2="dk2" accent1="accent1" accent2="accent2" accent3="accent3" accent4="accent4" accent5="accent5" accent6="accent6" hlink="hlink" folHlink="folHlink"/>
  <p:sldLayoutIdLst>
    <p:sldLayoutId id="2147483672" r:id="rId1"/>
    <p:sldLayoutId id="2147483679" r:id="rId2"/>
    <p:sldLayoutId id="2147483674" r:id="rId3"/>
    <p:sldLayoutId id="2147483694" r:id="rId4"/>
    <p:sldLayoutId id="2147483673" r:id="rId5"/>
    <p:sldLayoutId id="2147483675" r:id="rId6"/>
    <p:sldLayoutId id="2147483680" r:id="rId7"/>
    <p:sldLayoutId id="214748369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7E369CF-5D7F-ECDA-4EEB-2E6A6DBC816C}"/>
              </a:ext>
            </a:extLst>
          </p:cNvPr>
          <p:cNvSpPr txBox="1"/>
          <p:nvPr userDrawn="1"/>
        </p:nvSpPr>
        <p:spPr>
          <a:xfrm>
            <a:off x="6300247" y="6450961"/>
            <a:ext cx="5769204" cy="276999"/>
          </a:xfrm>
          <a:prstGeom prst="rect">
            <a:avLst/>
          </a:prstGeom>
          <a:noFill/>
        </p:spPr>
        <p:txBody>
          <a:bodyPr wrap="square" rtlCol="0">
            <a:spAutoFit/>
          </a:bodyPr>
          <a:lstStyle/>
          <a:p>
            <a:pPr algn="r"/>
            <a:r>
              <a:rPr lang="en-US" sz="1200" b="0" i="0" dirty="0">
                <a:solidFill>
                  <a:srgbClr val="EE7624"/>
                </a:solidFill>
                <a:latin typeface="Arial" panose="020B0604020202020204" pitchFamily="34" charset="0"/>
                <a:cs typeface="Arial" panose="020B0604020202020204" pitchFamily="34" charset="0"/>
              </a:rPr>
              <a:t>Houston Livestock Show and Rodeo™</a:t>
            </a:r>
          </a:p>
        </p:txBody>
      </p:sp>
      <p:cxnSp>
        <p:nvCxnSpPr>
          <p:cNvPr id="16" name="Straight Connector 15">
            <a:extLst>
              <a:ext uri="{FF2B5EF4-FFF2-40B4-BE49-F238E27FC236}">
                <a16:creationId xmlns:a16="http://schemas.microsoft.com/office/drawing/2014/main" id="{F1D18D9F-71DA-20FD-114A-5747AFB330C4}"/>
              </a:ext>
            </a:extLst>
          </p:cNvPr>
          <p:cNvCxnSpPr>
            <a:cxnSpLocks/>
          </p:cNvCxnSpPr>
          <p:nvPr userDrawn="1"/>
        </p:nvCxnSpPr>
        <p:spPr>
          <a:xfrm>
            <a:off x="245097" y="6594636"/>
            <a:ext cx="9021451" cy="0"/>
          </a:xfrm>
          <a:prstGeom prst="line">
            <a:avLst/>
          </a:prstGeom>
          <a:ln w="12700">
            <a:solidFill>
              <a:srgbClr val="D1D3D4"/>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707472"/>
      </p:ext>
    </p:extLst>
  </p:cSld>
  <p:clrMap bg1="lt1" tx1="dk1" bg2="lt2" tx2="dk2" accent1="accent1" accent2="accent2" accent3="accent3" accent4="accent4" accent5="accent5" accent6="accent6" hlink="hlink" folHlink="folHlink"/>
  <p:sldLayoutIdLst>
    <p:sldLayoutId id="2147483687" r:id="rId1"/>
    <p:sldLayoutId id="2147483690" r:id="rId2"/>
    <p:sldLayoutId id="2147483691" r:id="rId3"/>
    <p:sldLayoutId id="2147483696" r:id="rId4"/>
    <p:sldLayoutId id="2147483697" r:id="rId5"/>
    <p:sldLayoutId id="214748369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8D6E65-8F6D-0B8E-1C75-C66D5D8C5189}"/>
              </a:ext>
            </a:extLst>
          </p:cNvPr>
          <p:cNvSpPr txBox="1"/>
          <p:nvPr userDrawn="1"/>
        </p:nvSpPr>
        <p:spPr>
          <a:xfrm>
            <a:off x="6300247" y="6450961"/>
            <a:ext cx="5769204" cy="276999"/>
          </a:xfrm>
          <a:prstGeom prst="rect">
            <a:avLst/>
          </a:prstGeom>
          <a:noFill/>
        </p:spPr>
        <p:txBody>
          <a:bodyPr wrap="square" rtlCol="0">
            <a:spAutoFit/>
          </a:bodyPr>
          <a:lstStyle/>
          <a:p>
            <a:pPr algn="r"/>
            <a:r>
              <a:rPr lang="en-US" sz="1200" b="0" i="0" dirty="0">
                <a:solidFill>
                  <a:srgbClr val="EE7624"/>
                </a:solidFill>
                <a:latin typeface="Avenir Book" panose="02000503020000020003" pitchFamily="2" charset="0"/>
              </a:rPr>
              <a:t>Houston Livestock Show and Rodeo™</a:t>
            </a:r>
          </a:p>
        </p:txBody>
      </p:sp>
    </p:spTree>
    <p:extLst>
      <p:ext uri="{BB962C8B-B14F-4D97-AF65-F5344CB8AC3E}">
        <p14:creationId xmlns:p14="http://schemas.microsoft.com/office/powerpoint/2010/main" val="1001764072"/>
      </p:ext>
    </p:extLst>
  </p:cSld>
  <p:clrMap bg1="lt1" tx1="dk1" bg2="lt2" tx2="dk2" accent1="accent1" accent2="accent2" accent3="accent3" accent4="accent4" accent5="accent5" accent6="accent6" hlink="hlink" folHlink="folHlink"/>
  <p:sldLayoutIdLst>
    <p:sldLayoutId id="2147483677" r:id="rId1"/>
    <p:sldLayoutId id="214748367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6FA39FF-7351-679F-77BF-A2C7F48B54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801B0-AA86-1842-9B51-5D46C341CFB4}" type="datetimeFigureOut">
              <a:rPr lang="en-US" smtClean="0"/>
              <a:t>7/31/2023</a:t>
            </a:fld>
            <a:endParaRPr lang="en-US"/>
          </a:p>
        </p:txBody>
      </p:sp>
      <p:sp>
        <p:nvSpPr>
          <p:cNvPr id="5" name="Footer Placeholder 4">
            <a:extLst>
              <a:ext uri="{FF2B5EF4-FFF2-40B4-BE49-F238E27FC236}">
                <a16:creationId xmlns:a16="http://schemas.microsoft.com/office/drawing/2014/main" id="{A2AFF5FF-7A62-6887-7648-D78A7E0A4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43128D-A034-540C-EC9B-FEAD67DA63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CAACA-EA9A-0246-AA61-037F95193F0B}" type="slidenum">
              <a:rPr lang="en-US" smtClean="0"/>
              <a:t>‹#›</a:t>
            </a:fld>
            <a:endParaRPr lang="en-US"/>
          </a:p>
        </p:txBody>
      </p:sp>
    </p:spTree>
    <p:extLst>
      <p:ext uri="{BB962C8B-B14F-4D97-AF65-F5344CB8AC3E}">
        <p14:creationId xmlns:p14="http://schemas.microsoft.com/office/powerpoint/2010/main" val="1719751542"/>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6FA39FF-7351-679F-77BF-A2C7F48B54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801B0-AA86-1842-9B51-5D46C341CFB4}" type="datetimeFigureOut">
              <a:rPr lang="en-US" smtClean="0"/>
              <a:t>7/31/2023</a:t>
            </a:fld>
            <a:endParaRPr lang="en-US"/>
          </a:p>
        </p:txBody>
      </p:sp>
      <p:sp>
        <p:nvSpPr>
          <p:cNvPr id="5" name="Footer Placeholder 4">
            <a:extLst>
              <a:ext uri="{FF2B5EF4-FFF2-40B4-BE49-F238E27FC236}">
                <a16:creationId xmlns:a16="http://schemas.microsoft.com/office/drawing/2014/main" id="{A2AFF5FF-7A62-6887-7648-D78A7E0A4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43128D-A034-540C-EC9B-FEAD67DA63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CAACA-EA9A-0246-AA61-037F95193F0B}" type="slidenum">
              <a:rPr lang="en-US" smtClean="0"/>
              <a:t>‹#›</a:t>
            </a:fld>
            <a:endParaRPr lang="en-US"/>
          </a:p>
        </p:txBody>
      </p:sp>
    </p:spTree>
    <p:extLst>
      <p:ext uri="{BB962C8B-B14F-4D97-AF65-F5344CB8AC3E}">
        <p14:creationId xmlns:p14="http://schemas.microsoft.com/office/powerpoint/2010/main" val="373893477"/>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6FA39FF-7351-679F-77BF-A2C7F48B54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801B0-AA86-1842-9B51-5D46C341CFB4}" type="datetimeFigureOut">
              <a:rPr lang="en-US" smtClean="0"/>
              <a:t>7/31/2023</a:t>
            </a:fld>
            <a:endParaRPr lang="en-US"/>
          </a:p>
        </p:txBody>
      </p:sp>
      <p:sp>
        <p:nvSpPr>
          <p:cNvPr id="5" name="Footer Placeholder 4">
            <a:extLst>
              <a:ext uri="{FF2B5EF4-FFF2-40B4-BE49-F238E27FC236}">
                <a16:creationId xmlns:a16="http://schemas.microsoft.com/office/drawing/2014/main" id="{A2AFF5FF-7A62-6887-7648-D78A7E0A4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43128D-A034-540C-EC9B-FEAD67DA63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CAACA-EA9A-0246-AA61-037F95193F0B}" type="slidenum">
              <a:rPr lang="en-US" smtClean="0"/>
              <a:t>‹#›</a:t>
            </a:fld>
            <a:endParaRPr lang="en-US"/>
          </a:p>
        </p:txBody>
      </p:sp>
    </p:spTree>
    <p:extLst>
      <p:ext uri="{BB962C8B-B14F-4D97-AF65-F5344CB8AC3E}">
        <p14:creationId xmlns:p14="http://schemas.microsoft.com/office/powerpoint/2010/main" val="4183105574"/>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9.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69.jpe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jpeg"/><Relationship Id="rId3" Type="http://schemas.openxmlformats.org/officeDocument/2006/relationships/image" Target="../media/image76.jpe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jpeg"/><Relationship Id="rId2" Type="http://schemas.openxmlformats.org/officeDocument/2006/relationships/notesSlide" Target="../notesSlides/notesSlide2.xml"/><Relationship Id="rId16" Type="http://schemas.openxmlformats.org/officeDocument/2006/relationships/image" Target="../media/image89.jpeg"/><Relationship Id="rId1" Type="http://schemas.openxmlformats.org/officeDocument/2006/relationships/slideLayout" Target="../slideLayouts/slideLayout19.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jpeg"/><Relationship Id="rId10" Type="http://schemas.openxmlformats.org/officeDocument/2006/relationships/image" Target="../media/image83.png"/><Relationship Id="rId4" Type="http://schemas.openxmlformats.org/officeDocument/2006/relationships/image" Target="../media/image77.jpeg"/><Relationship Id="rId9" Type="http://schemas.openxmlformats.org/officeDocument/2006/relationships/image" Target="../media/image82.png"/><Relationship Id="rId14" Type="http://schemas.openxmlformats.org/officeDocument/2006/relationships/image" Target="../media/image87.jpeg"/></Relationships>
</file>

<file path=ppt/slides/_rels/slide1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hyperlink" Target="mailto:pipken@rodeohouston.com" TargetMode="External"/><Relationship Id="rId7" Type="http://schemas.openxmlformats.org/officeDocument/2006/relationships/hyperlink" Target="mailto:gagnon@rodeohouston.com" TargetMode="External"/><Relationship Id="rId2" Type="http://schemas.openxmlformats.org/officeDocument/2006/relationships/hyperlink" Target="mailto:grossman@rodeohouston.com" TargetMode="External"/><Relationship Id="rId1" Type="http://schemas.openxmlformats.org/officeDocument/2006/relationships/slideLayout" Target="../slideLayouts/slideLayout1.xml"/><Relationship Id="rId6" Type="http://schemas.openxmlformats.org/officeDocument/2006/relationships/hyperlink" Target="mailto:mooney@rodeohouston.com" TargetMode="External"/><Relationship Id="rId5" Type="http://schemas.openxmlformats.org/officeDocument/2006/relationships/hyperlink" Target="mailto:king@rodeohouston.com" TargetMode="External"/><Relationship Id="rId4" Type="http://schemas.openxmlformats.org/officeDocument/2006/relationships/hyperlink" Target="mailto:leibowitz@rodeohouston.co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image" Target="../media/image35.png"/><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95624-A50A-25B9-0191-1C7C8E0EB4F0}"/>
              </a:ext>
            </a:extLst>
          </p:cNvPr>
          <p:cNvSpPr>
            <a:spLocks noGrp="1"/>
          </p:cNvSpPr>
          <p:nvPr>
            <p:ph type="ctrTitle"/>
          </p:nvPr>
        </p:nvSpPr>
        <p:spPr/>
        <p:txBody>
          <a:bodyPr/>
          <a:lstStyle/>
          <a:p>
            <a:r>
              <a:rPr lang="en-US" sz="3200" dirty="0"/>
              <a:t>MARKETING, PR &amp;</a:t>
            </a:r>
            <a:br>
              <a:rPr lang="en-US" sz="3200" dirty="0"/>
            </a:br>
            <a:r>
              <a:rPr lang="en-US" sz="3200" dirty="0"/>
              <a:t>PRESENTATIONS DIVISION</a:t>
            </a:r>
            <a:endParaRPr lang="en-US" sz="3200" dirty="0">
              <a:latin typeface="Arial Black" panose="020B0604020202020204" pitchFamily="34" charset="0"/>
              <a:cs typeface="Arial Black" panose="020B0604020202020204" pitchFamily="34" charset="0"/>
            </a:endParaRPr>
          </a:p>
        </p:txBody>
      </p:sp>
      <p:sp>
        <p:nvSpPr>
          <p:cNvPr id="3" name="Subtitle 2">
            <a:extLst>
              <a:ext uri="{FF2B5EF4-FFF2-40B4-BE49-F238E27FC236}">
                <a16:creationId xmlns:a16="http://schemas.microsoft.com/office/drawing/2014/main" id="{0379DA04-15BC-C53A-F6D8-253C8836C8D6}"/>
              </a:ext>
            </a:extLst>
          </p:cNvPr>
          <p:cNvSpPr>
            <a:spLocks noGrp="1"/>
          </p:cNvSpPr>
          <p:nvPr>
            <p:ph type="subTitle" idx="1"/>
          </p:nvPr>
        </p:nvSpPr>
        <p:spPr/>
        <p:txBody>
          <a:bodyPr/>
          <a:lstStyle/>
          <a:p>
            <a:r>
              <a:rPr lang="en-US" dirty="0">
                <a:latin typeface="Arial" panose="020B0604020202020204" pitchFamily="34" charset="0"/>
                <a:cs typeface="Arial" panose="020B0604020202020204" pitchFamily="34" charset="0"/>
              </a:rPr>
              <a:t>2024 Chairmen’s Seminar</a:t>
            </a:r>
          </a:p>
        </p:txBody>
      </p:sp>
    </p:spTree>
    <p:extLst>
      <p:ext uri="{BB962C8B-B14F-4D97-AF65-F5344CB8AC3E}">
        <p14:creationId xmlns:p14="http://schemas.microsoft.com/office/powerpoint/2010/main" val="3422522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E6458272-4A22-6E17-8738-2359DC705144}"/>
              </a:ext>
            </a:extLst>
          </p:cNvPr>
          <p:cNvSpPr>
            <a:spLocks noGrp="1"/>
          </p:cNvSpPr>
          <p:nvPr>
            <p:ph type="body" sz="quarter" idx="11"/>
          </p:nvPr>
        </p:nvSpPr>
        <p:spPr>
          <a:xfrm>
            <a:off x="5262862" y="1649321"/>
            <a:ext cx="5732464" cy="414189"/>
          </a:xfrm>
        </p:spPr>
        <p:txBody>
          <a:bodyPr/>
          <a:lstStyle/>
          <a:p>
            <a:r>
              <a:rPr lang="en-US" sz="2400" dirty="0">
                <a:latin typeface="Arial" panose="020B0604020202020204" pitchFamily="34" charset="0"/>
                <a:cs typeface="Arial" panose="020B0604020202020204" pitchFamily="34" charset="0"/>
              </a:rPr>
              <a:t>Let us promote your good news!</a:t>
            </a:r>
          </a:p>
        </p:txBody>
      </p:sp>
      <p:sp>
        <p:nvSpPr>
          <p:cNvPr id="10" name="Text Placeholder 3">
            <a:extLst>
              <a:ext uri="{FF2B5EF4-FFF2-40B4-BE49-F238E27FC236}">
                <a16:creationId xmlns:a16="http://schemas.microsoft.com/office/drawing/2014/main" id="{2BFE38EC-87CF-3669-27F7-4E534E34AA2F}"/>
              </a:ext>
            </a:extLst>
          </p:cNvPr>
          <p:cNvSpPr>
            <a:spLocks noGrp="1"/>
          </p:cNvSpPr>
          <p:nvPr>
            <p:ph type="body" sz="quarter" idx="12"/>
          </p:nvPr>
        </p:nvSpPr>
        <p:spPr>
          <a:xfrm>
            <a:off x="5262561" y="2063511"/>
            <a:ext cx="5732464" cy="523220"/>
          </a:xfrm>
        </p:spPr>
        <p:txBody>
          <a:bodyPr/>
          <a:lstStyle/>
          <a:p>
            <a:pPr marL="285750" indent="-285750">
              <a:buFont typeface="Arial" panose="020B0604020202020204" pitchFamily="34" charset="0"/>
              <a:buChar char="•"/>
            </a:pPr>
            <a:r>
              <a:rPr lang="en-US" dirty="0">
                <a:solidFill>
                  <a:schemeClr val="tx1">
                    <a:lumMod val="75000"/>
                    <a:lumOff val="25000"/>
                  </a:schemeClr>
                </a:solidFill>
              </a:rPr>
              <a:t>Tell us about someone on your committee who has a unique story</a:t>
            </a:r>
          </a:p>
        </p:txBody>
      </p:sp>
      <p:sp>
        <p:nvSpPr>
          <p:cNvPr id="11" name="TextBox 10">
            <a:extLst>
              <a:ext uri="{FF2B5EF4-FFF2-40B4-BE49-F238E27FC236}">
                <a16:creationId xmlns:a16="http://schemas.microsoft.com/office/drawing/2014/main" id="{6F6E6562-EE1D-8F06-9D15-B27FC3BCF340}"/>
              </a:ext>
            </a:extLst>
          </p:cNvPr>
          <p:cNvSpPr txBox="1"/>
          <p:nvPr/>
        </p:nvSpPr>
        <p:spPr>
          <a:xfrm>
            <a:off x="5262561" y="469774"/>
            <a:ext cx="5732464" cy="523220"/>
          </a:xfrm>
          <a:prstGeom prst="rect">
            <a:avLst/>
          </a:prstGeom>
          <a:noFill/>
        </p:spPr>
        <p:txBody>
          <a:bodyPr wrap="square" rtlCol="0">
            <a:spAutoFit/>
          </a:bodyPr>
          <a:lstStyle/>
          <a:p>
            <a:r>
              <a:rPr lang="en-US" sz="2800" b="1" dirty="0">
                <a:solidFill>
                  <a:srgbClr val="002B5F"/>
                </a:solidFill>
                <a:latin typeface="Arial Black" panose="020B0604020202020204" pitchFamily="34" charset="0"/>
                <a:cs typeface="Arial Black" panose="020B0604020202020204" pitchFamily="34" charset="0"/>
              </a:rPr>
              <a:t>MEDIA RELATIONS</a:t>
            </a:r>
          </a:p>
        </p:txBody>
      </p:sp>
      <p:cxnSp>
        <p:nvCxnSpPr>
          <p:cNvPr id="2" name="Straight Connector 1">
            <a:extLst>
              <a:ext uri="{FF2B5EF4-FFF2-40B4-BE49-F238E27FC236}">
                <a16:creationId xmlns:a16="http://schemas.microsoft.com/office/drawing/2014/main" id="{CD8B3DA4-1CF3-994C-D362-DCB7FB7D04EC}"/>
              </a:ext>
            </a:extLst>
          </p:cNvPr>
          <p:cNvCxnSpPr>
            <a:cxnSpLocks/>
          </p:cNvCxnSpPr>
          <p:nvPr/>
        </p:nvCxnSpPr>
        <p:spPr>
          <a:xfrm>
            <a:off x="5375702" y="1495116"/>
            <a:ext cx="534709" cy="0"/>
          </a:xfrm>
          <a:prstGeom prst="line">
            <a:avLst/>
          </a:prstGeom>
          <a:ln w="76200">
            <a:solidFill>
              <a:srgbClr val="EE7624"/>
            </a:solidFill>
          </a:ln>
        </p:spPr>
        <p:style>
          <a:lnRef idx="1">
            <a:schemeClr val="accent1"/>
          </a:lnRef>
          <a:fillRef idx="0">
            <a:schemeClr val="accent1"/>
          </a:fillRef>
          <a:effectRef idx="0">
            <a:schemeClr val="accent1"/>
          </a:effectRef>
          <a:fontRef idx="minor">
            <a:schemeClr val="tx1"/>
          </a:fontRef>
        </p:style>
      </p:cxnSp>
      <p:pic>
        <p:nvPicPr>
          <p:cNvPr id="5" name="Picture Placeholder 5">
            <a:extLst>
              <a:ext uri="{FF2B5EF4-FFF2-40B4-BE49-F238E27FC236}">
                <a16:creationId xmlns:a16="http://schemas.microsoft.com/office/drawing/2014/main" id="{3888CA2B-FBA1-8322-7B48-DD6996439F8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565150" y="500063"/>
            <a:ext cx="3875088" cy="5843587"/>
          </a:xfrm>
        </p:spPr>
      </p:pic>
      <p:sp>
        <p:nvSpPr>
          <p:cNvPr id="13" name="Text Placeholder 2">
            <a:extLst>
              <a:ext uri="{FF2B5EF4-FFF2-40B4-BE49-F238E27FC236}">
                <a16:creationId xmlns:a16="http://schemas.microsoft.com/office/drawing/2014/main" id="{915F2737-CCE9-3F78-4CA3-8960A2E748F3}"/>
              </a:ext>
            </a:extLst>
          </p:cNvPr>
          <p:cNvSpPr txBox="1">
            <a:spLocks/>
          </p:cNvSpPr>
          <p:nvPr/>
        </p:nvSpPr>
        <p:spPr>
          <a:xfrm>
            <a:off x="5262862" y="926723"/>
            <a:ext cx="5732464" cy="4141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002B5F"/>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How We Can Help</a:t>
            </a:r>
          </a:p>
        </p:txBody>
      </p:sp>
      <p:sp>
        <p:nvSpPr>
          <p:cNvPr id="14" name="Text Placeholder 2">
            <a:extLst>
              <a:ext uri="{FF2B5EF4-FFF2-40B4-BE49-F238E27FC236}">
                <a16:creationId xmlns:a16="http://schemas.microsoft.com/office/drawing/2014/main" id="{F6F24D99-9EA8-D5FA-7BCC-3726283906CF}"/>
              </a:ext>
            </a:extLst>
          </p:cNvPr>
          <p:cNvSpPr txBox="1">
            <a:spLocks/>
          </p:cNvSpPr>
          <p:nvPr/>
        </p:nvSpPr>
        <p:spPr>
          <a:xfrm>
            <a:off x="5262862" y="2710025"/>
            <a:ext cx="5732464" cy="4141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002B5F"/>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Media Advisories &amp; Releases</a:t>
            </a:r>
          </a:p>
        </p:txBody>
      </p:sp>
      <p:sp>
        <p:nvSpPr>
          <p:cNvPr id="15" name="Text Placeholder 3">
            <a:extLst>
              <a:ext uri="{FF2B5EF4-FFF2-40B4-BE49-F238E27FC236}">
                <a16:creationId xmlns:a16="http://schemas.microsoft.com/office/drawing/2014/main" id="{AD85F1BA-B4D5-588E-648C-7C851DB93E3A}"/>
              </a:ext>
            </a:extLst>
          </p:cNvPr>
          <p:cNvSpPr txBox="1">
            <a:spLocks/>
          </p:cNvSpPr>
          <p:nvPr/>
        </p:nvSpPr>
        <p:spPr>
          <a:xfrm>
            <a:off x="5262561" y="3124214"/>
            <a:ext cx="5732464" cy="141665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chemeClr val="tx1">
                    <a:lumMod val="75000"/>
                    <a:lumOff val="25000"/>
                  </a:schemeClr>
                </a:solidFill>
              </a:rPr>
              <a:t>Proof for correct Show officials’ names, titles, spouses, etc.</a:t>
            </a:r>
          </a:p>
          <a:p>
            <a:pPr marL="285750" indent="-285750">
              <a:buFont typeface="Arial" panose="020B0604020202020204" pitchFamily="34" charset="0"/>
              <a:buChar char="•"/>
            </a:pPr>
            <a:r>
              <a:rPr lang="en-US" dirty="0">
                <a:solidFill>
                  <a:schemeClr val="tx1">
                    <a:lumMod val="75000"/>
                    <a:lumOff val="25000"/>
                  </a:schemeClr>
                </a:solidFill>
              </a:rPr>
              <a:t>If you have a team that creates public communications such as releases, please send to HLSR Communications Dept. for review</a:t>
            </a:r>
          </a:p>
        </p:txBody>
      </p:sp>
      <p:sp>
        <p:nvSpPr>
          <p:cNvPr id="16" name="Text Placeholder 2">
            <a:extLst>
              <a:ext uri="{FF2B5EF4-FFF2-40B4-BE49-F238E27FC236}">
                <a16:creationId xmlns:a16="http://schemas.microsoft.com/office/drawing/2014/main" id="{6748C782-D962-C998-3C08-01D17B30A95B}"/>
              </a:ext>
            </a:extLst>
          </p:cNvPr>
          <p:cNvSpPr txBox="1">
            <a:spLocks/>
          </p:cNvSpPr>
          <p:nvPr/>
        </p:nvSpPr>
        <p:spPr>
          <a:xfrm>
            <a:off x="5262862" y="4648553"/>
            <a:ext cx="5732464" cy="4141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002B5F"/>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Media Emcees &amp; Guests</a:t>
            </a:r>
          </a:p>
        </p:txBody>
      </p:sp>
      <p:sp>
        <p:nvSpPr>
          <p:cNvPr id="17" name="Text Placeholder 3">
            <a:extLst>
              <a:ext uri="{FF2B5EF4-FFF2-40B4-BE49-F238E27FC236}">
                <a16:creationId xmlns:a16="http://schemas.microsoft.com/office/drawing/2014/main" id="{4321592B-A281-E331-4021-A230D7C96D04}"/>
              </a:ext>
            </a:extLst>
          </p:cNvPr>
          <p:cNvSpPr txBox="1">
            <a:spLocks/>
          </p:cNvSpPr>
          <p:nvPr/>
        </p:nvSpPr>
        <p:spPr>
          <a:xfrm>
            <a:off x="5262561" y="5062743"/>
            <a:ext cx="5732464" cy="116062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chemeClr val="tx1">
                    <a:lumMod val="75000"/>
                    <a:lumOff val="25000"/>
                  </a:schemeClr>
                </a:solidFill>
              </a:rPr>
              <a:t>Provide emcee and media guest suggestions to ensure they are credentialed media</a:t>
            </a:r>
          </a:p>
          <a:p>
            <a:pPr marL="285750" indent="-285750">
              <a:buFont typeface="Arial" panose="020B0604020202020204" pitchFamily="34" charset="0"/>
              <a:buChar char="•"/>
            </a:pPr>
            <a:r>
              <a:rPr lang="en-US" dirty="0">
                <a:solidFill>
                  <a:schemeClr val="tx1">
                    <a:lumMod val="75000"/>
                    <a:lumOff val="25000"/>
                  </a:schemeClr>
                </a:solidFill>
              </a:rPr>
              <a:t>Ensure emcees are not being used at multiple events and guests represent multiple media outlets</a:t>
            </a:r>
          </a:p>
        </p:txBody>
      </p:sp>
    </p:spTree>
    <p:extLst>
      <p:ext uri="{BB962C8B-B14F-4D97-AF65-F5344CB8AC3E}">
        <p14:creationId xmlns:p14="http://schemas.microsoft.com/office/powerpoint/2010/main" val="4192886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192AA76-28C4-7CF2-D40A-9B3AFE1BE143}"/>
              </a:ext>
            </a:extLst>
          </p:cNvPr>
          <p:cNvSpPr>
            <a:spLocks noGrp="1"/>
          </p:cNvSpPr>
          <p:nvPr>
            <p:ph type="body" sz="quarter" idx="11"/>
          </p:nvPr>
        </p:nvSpPr>
        <p:spPr>
          <a:xfrm>
            <a:off x="2076041" y="2262797"/>
            <a:ext cx="8040217" cy="414189"/>
          </a:xfrm>
        </p:spPr>
        <p:txBody>
          <a:bodyPr/>
          <a:lstStyle/>
          <a:p>
            <a:r>
              <a:rPr lang="en-US" sz="2400" dirty="0">
                <a:latin typeface="Arial" panose="020B0604020202020204" pitchFamily="34" charset="0"/>
                <a:cs typeface="Arial" panose="020B0604020202020204" pitchFamily="34" charset="0"/>
              </a:rPr>
              <a:t>Do you have a great content idea related to the Show?</a:t>
            </a:r>
          </a:p>
        </p:txBody>
      </p:sp>
      <p:sp>
        <p:nvSpPr>
          <p:cNvPr id="8" name="Text Placeholder 3">
            <a:extLst>
              <a:ext uri="{FF2B5EF4-FFF2-40B4-BE49-F238E27FC236}">
                <a16:creationId xmlns:a16="http://schemas.microsoft.com/office/drawing/2014/main" id="{59B7BBA8-14C6-A792-82AE-EF98C33AAC0B}"/>
              </a:ext>
            </a:extLst>
          </p:cNvPr>
          <p:cNvSpPr>
            <a:spLocks noGrp="1"/>
          </p:cNvSpPr>
          <p:nvPr>
            <p:ph type="body" sz="quarter" idx="12"/>
          </p:nvPr>
        </p:nvSpPr>
        <p:spPr>
          <a:xfrm>
            <a:off x="2075740" y="3013596"/>
            <a:ext cx="7690051" cy="1869300"/>
          </a:xfrm>
        </p:spPr>
        <p:txBody>
          <a:bodyPr/>
          <a:lstStyle/>
          <a:p>
            <a:pPr marL="285750" indent="-285750">
              <a:buFont typeface="Arial" panose="020B0604020202020204" pitchFamily="34" charset="0"/>
              <a:buChar char="•"/>
            </a:pPr>
            <a:r>
              <a:rPr lang="en-US" dirty="0">
                <a:solidFill>
                  <a:schemeClr val="tx1">
                    <a:lumMod val="75000"/>
                    <a:lumOff val="25000"/>
                  </a:schemeClr>
                </a:solidFill>
              </a:rPr>
              <a:t>Contact your staff coordinator to work with the Communications Department to help.</a:t>
            </a:r>
          </a:p>
          <a:p>
            <a:pPr marL="285750" indent="-285750">
              <a:buFont typeface="Arial" panose="020B0604020202020204" pitchFamily="34" charset="0"/>
              <a:buChar char="•"/>
            </a:pPr>
            <a:r>
              <a:rPr lang="en-US" sz="1800" dirty="0">
                <a:solidFill>
                  <a:schemeClr val="tx1">
                    <a:lumMod val="75000"/>
                    <a:lumOff val="25000"/>
                  </a:schemeClr>
                </a:solidFill>
                <a:latin typeface="Arial" panose="020B0604020202020204" pitchFamily="34" charset="0"/>
                <a:cs typeface="Arial" panose="020B0604020202020204" pitchFamily="34" charset="0"/>
              </a:rPr>
              <a:t>If you have already existing content, send to your staff coordinator for review.</a:t>
            </a:r>
          </a:p>
          <a:p>
            <a:pPr marL="285750" indent="-285750">
              <a:buFont typeface="Arial" panose="020B0604020202020204" pitchFamily="34" charset="0"/>
              <a:buChar char="•"/>
            </a:pPr>
            <a:r>
              <a:rPr lang="en-US" dirty="0">
                <a:solidFill>
                  <a:schemeClr val="tx1">
                    <a:lumMod val="75000"/>
                    <a:lumOff val="25000"/>
                  </a:schemeClr>
                </a:solidFill>
              </a:rPr>
              <a:t>The Communications Dept. is always looking for unique, compelling and special stories.</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AF4CE7F4-4FE1-0339-5C7C-1B418908400F}"/>
              </a:ext>
            </a:extLst>
          </p:cNvPr>
          <p:cNvCxnSpPr>
            <a:cxnSpLocks/>
          </p:cNvCxnSpPr>
          <p:nvPr/>
        </p:nvCxnSpPr>
        <p:spPr>
          <a:xfrm>
            <a:off x="2184446" y="2783343"/>
            <a:ext cx="534709" cy="0"/>
          </a:xfrm>
          <a:prstGeom prst="line">
            <a:avLst/>
          </a:prstGeom>
          <a:ln w="76200">
            <a:solidFill>
              <a:srgbClr val="EE7624"/>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FBA9766-CFA6-113F-D074-79E6C8D0471E}"/>
              </a:ext>
            </a:extLst>
          </p:cNvPr>
          <p:cNvSpPr txBox="1"/>
          <p:nvPr/>
        </p:nvSpPr>
        <p:spPr>
          <a:xfrm>
            <a:off x="2075741" y="1799449"/>
            <a:ext cx="6108139" cy="523220"/>
          </a:xfrm>
          <a:prstGeom prst="rect">
            <a:avLst/>
          </a:prstGeom>
          <a:noFill/>
        </p:spPr>
        <p:txBody>
          <a:bodyPr wrap="square" rtlCol="0">
            <a:spAutoFit/>
          </a:bodyPr>
          <a:lstStyle/>
          <a:p>
            <a:r>
              <a:rPr lang="en-US" sz="2800" b="1" dirty="0">
                <a:solidFill>
                  <a:srgbClr val="002B5F"/>
                </a:solidFill>
                <a:latin typeface="Arial Black" panose="020B0604020202020204" pitchFamily="34" charset="0"/>
                <a:cs typeface="Arial Black" panose="020B0604020202020204" pitchFamily="34" charset="0"/>
              </a:rPr>
              <a:t>HAVE A GOOD STORY?</a:t>
            </a:r>
          </a:p>
        </p:txBody>
      </p:sp>
    </p:spTree>
    <p:extLst>
      <p:ext uri="{BB962C8B-B14F-4D97-AF65-F5344CB8AC3E}">
        <p14:creationId xmlns:p14="http://schemas.microsoft.com/office/powerpoint/2010/main" val="1402441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1585B-3AAE-E455-EFDB-1DE6EE81629B}"/>
              </a:ext>
            </a:extLst>
          </p:cNvPr>
          <p:cNvSpPr>
            <a:spLocks noGrp="1"/>
          </p:cNvSpPr>
          <p:nvPr>
            <p:ph type="ctrTitle"/>
          </p:nvPr>
        </p:nvSpPr>
        <p:spPr>
          <a:xfrm>
            <a:off x="0" y="2812584"/>
            <a:ext cx="12192000" cy="1232831"/>
          </a:xfrm>
        </p:spPr>
        <p:txBody>
          <a:bodyPr/>
          <a:lstStyle/>
          <a:p>
            <a:r>
              <a:rPr lang="en-US" dirty="0"/>
              <a:t>BRAND &amp; LOGOS</a:t>
            </a:r>
          </a:p>
        </p:txBody>
      </p:sp>
    </p:spTree>
    <p:extLst>
      <p:ext uri="{BB962C8B-B14F-4D97-AF65-F5344CB8AC3E}">
        <p14:creationId xmlns:p14="http://schemas.microsoft.com/office/powerpoint/2010/main" val="2384425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2BFE38EC-87CF-3669-27F7-4E534E34AA2F}"/>
              </a:ext>
            </a:extLst>
          </p:cNvPr>
          <p:cNvSpPr>
            <a:spLocks noGrp="1"/>
          </p:cNvSpPr>
          <p:nvPr>
            <p:ph type="body" sz="quarter" idx="12"/>
          </p:nvPr>
        </p:nvSpPr>
        <p:spPr>
          <a:xfrm>
            <a:off x="6003225" y="1509780"/>
            <a:ext cx="5732464" cy="3473695"/>
          </a:xfrm>
        </p:spPr>
        <p:txBody>
          <a:bodyPr/>
          <a:lstStyle/>
          <a:p>
            <a:r>
              <a:rPr lang="en-US" sz="1600" dirty="0">
                <a:solidFill>
                  <a:schemeClr val="tx1">
                    <a:lumMod val="75000"/>
                    <a:lumOff val="25000"/>
                  </a:schemeClr>
                </a:solidFill>
              </a:rPr>
              <a:t>For people who seek larger-than-life experiences, the Houston Livestock Show and Rodeo</a:t>
            </a:r>
            <a:r>
              <a:rPr lang="en-US" sz="1600" baseline="30000" dirty="0">
                <a:solidFill>
                  <a:schemeClr val="tx1">
                    <a:lumMod val="75000"/>
                    <a:lumOff val="25000"/>
                  </a:schemeClr>
                </a:solidFill>
                <a:effectLst/>
                <a:ea typeface="Calibri" panose="020F0502020204030204" pitchFamily="34" charset="0"/>
              </a:rPr>
              <a:t>™</a:t>
            </a:r>
            <a:r>
              <a:rPr lang="en-US" sz="1600" dirty="0">
                <a:solidFill>
                  <a:schemeClr val="tx1">
                    <a:lumMod val="75000"/>
                    <a:lumOff val="25000"/>
                  </a:schemeClr>
                </a:solidFill>
              </a:rPr>
              <a:t> allows you to unleash your inner cowboy through the discovery and celebration of agriculture, education, entertainment and Western Heritage.</a:t>
            </a:r>
          </a:p>
          <a:p>
            <a:pPr marL="285750" indent="-285750">
              <a:buFont typeface="Arial" panose="020B0604020202020204" pitchFamily="34" charset="0"/>
              <a:buChar char="•"/>
            </a:pPr>
            <a:r>
              <a:rPr lang="en-US" sz="1600" dirty="0">
                <a:solidFill>
                  <a:schemeClr val="tx1">
                    <a:lumMod val="75000"/>
                    <a:lumOff val="25000"/>
                  </a:schemeClr>
                </a:solidFill>
              </a:rPr>
              <a:t>A fabric of the Houston area since 1932, the Rodeo supports the community year-round</a:t>
            </a:r>
          </a:p>
          <a:p>
            <a:pPr marL="285750" indent="-285750">
              <a:buFont typeface="Arial" panose="020B0604020202020204" pitchFamily="34" charset="0"/>
              <a:buChar char="•"/>
            </a:pPr>
            <a:r>
              <a:rPr lang="en-US" sz="1600" dirty="0">
                <a:solidFill>
                  <a:schemeClr val="tx1">
                    <a:lumMod val="75000"/>
                    <a:lumOff val="25000"/>
                  </a:schemeClr>
                </a:solidFill>
              </a:rPr>
              <a:t>Committed more than $575 million to the youth of Texas and education since 1932.</a:t>
            </a:r>
          </a:p>
          <a:p>
            <a:pPr marL="285750" indent="-285750">
              <a:buFont typeface="Arial" panose="020B0604020202020204" pitchFamily="34" charset="0"/>
              <a:buChar char="•"/>
            </a:pPr>
            <a:r>
              <a:rPr lang="en-US" sz="1600" dirty="0">
                <a:solidFill>
                  <a:schemeClr val="tx1">
                    <a:lumMod val="75000"/>
                    <a:lumOff val="25000"/>
                  </a:schemeClr>
                </a:solidFill>
              </a:rPr>
              <a:t>Presented more than 20,000 scholarships since 1957, with more than 800 scholarships awarded each year.</a:t>
            </a:r>
          </a:p>
          <a:p>
            <a:pPr marL="285750" indent="-285750">
              <a:buFont typeface="Arial" panose="020B0604020202020204" pitchFamily="34" charset="0"/>
              <a:buChar char="•"/>
            </a:pPr>
            <a:r>
              <a:rPr lang="en-US" sz="1600" dirty="0">
                <a:solidFill>
                  <a:schemeClr val="tx1">
                    <a:lumMod val="75000"/>
                    <a:lumOff val="25000"/>
                  </a:schemeClr>
                </a:solidFill>
              </a:rPr>
              <a:t>While grounded in Western heritage and country music, the Rodeo brings diversity in its offerings, representing the greater Houston community.</a:t>
            </a:r>
          </a:p>
        </p:txBody>
      </p:sp>
      <p:sp>
        <p:nvSpPr>
          <p:cNvPr id="11" name="TextBox 10">
            <a:extLst>
              <a:ext uri="{FF2B5EF4-FFF2-40B4-BE49-F238E27FC236}">
                <a16:creationId xmlns:a16="http://schemas.microsoft.com/office/drawing/2014/main" id="{6F6E6562-EE1D-8F06-9D15-B27FC3BCF340}"/>
              </a:ext>
            </a:extLst>
          </p:cNvPr>
          <p:cNvSpPr txBox="1"/>
          <p:nvPr/>
        </p:nvSpPr>
        <p:spPr>
          <a:xfrm>
            <a:off x="6003225" y="738652"/>
            <a:ext cx="5732464" cy="523220"/>
          </a:xfrm>
          <a:prstGeom prst="rect">
            <a:avLst/>
          </a:prstGeom>
          <a:noFill/>
        </p:spPr>
        <p:txBody>
          <a:bodyPr wrap="square" rtlCol="0">
            <a:spAutoFit/>
          </a:bodyPr>
          <a:lstStyle/>
          <a:p>
            <a:r>
              <a:rPr lang="en-US" sz="2800" b="1" dirty="0">
                <a:solidFill>
                  <a:srgbClr val="002B5F"/>
                </a:solidFill>
                <a:latin typeface="Arial Black" panose="020B0604020202020204" pitchFamily="34" charset="0"/>
                <a:cs typeface="Arial Black" panose="020B0604020202020204" pitchFamily="34" charset="0"/>
              </a:rPr>
              <a:t>WHO ARE WE?</a:t>
            </a:r>
          </a:p>
        </p:txBody>
      </p:sp>
      <p:cxnSp>
        <p:nvCxnSpPr>
          <p:cNvPr id="2" name="Straight Connector 1">
            <a:extLst>
              <a:ext uri="{FF2B5EF4-FFF2-40B4-BE49-F238E27FC236}">
                <a16:creationId xmlns:a16="http://schemas.microsoft.com/office/drawing/2014/main" id="{CD8B3DA4-1CF3-994C-D362-DCB7FB7D04EC}"/>
              </a:ext>
            </a:extLst>
          </p:cNvPr>
          <p:cNvCxnSpPr>
            <a:cxnSpLocks/>
          </p:cNvCxnSpPr>
          <p:nvPr/>
        </p:nvCxnSpPr>
        <p:spPr>
          <a:xfrm>
            <a:off x="6116366" y="1343370"/>
            <a:ext cx="534709" cy="0"/>
          </a:xfrm>
          <a:prstGeom prst="line">
            <a:avLst/>
          </a:prstGeom>
          <a:ln w="76200">
            <a:solidFill>
              <a:srgbClr val="EE7624"/>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038D65B8-003A-6788-8322-E5A00B12EDF3}"/>
              </a:ext>
            </a:extLst>
          </p:cNvPr>
          <p:cNvSpPr txBox="1">
            <a:spLocks/>
          </p:cNvSpPr>
          <p:nvPr/>
        </p:nvSpPr>
        <p:spPr>
          <a:xfrm>
            <a:off x="6003526" y="5024288"/>
            <a:ext cx="5732464" cy="4141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002B5F"/>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You are the show’s Brand Club</a:t>
            </a:r>
          </a:p>
        </p:txBody>
      </p:sp>
      <p:pic>
        <p:nvPicPr>
          <p:cNvPr id="5" name="Picture Placeholder 5">
            <a:extLst>
              <a:ext uri="{FF2B5EF4-FFF2-40B4-BE49-F238E27FC236}">
                <a16:creationId xmlns:a16="http://schemas.microsoft.com/office/drawing/2014/main" id="{10B2D733-FC74-CA61-D739-114AB83CEB5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565150" y="500063"/>
            <a:ext cx="5158994" cy="5843587"/>
          </a:xfrm>
        </p:spPr>
      </p:pic>
      <p:sp>
        <p:nvSpPr>
          <p:cNvPr id="15" name="Text Placeholder 3">
            <a:extLst>
              <a:ext uri="{FF2B5EF4-FFF2-40B4-BE49-F238E27FC236}">
                <a16:creationId xmlns:a16="http://schemas.microsoft.com/office/drawing/2014/main" id="{3E3F1F4C-9629-2ACA-5513-2477B91228AB}"/>
              </a:ext>
            </a:extLst>
          </p:cNvPr>
          <p:cNvSpPr txBox="1">
            <a:spLocks/>
          </p:cNvSpPr>
          <p:nvPr/>
        </p:nvSpPr>
        <p:spPr>
          <a:xfrm>
            <a:off x="6003225" y="5496565"/>
            <a:ext cx="5732464" cy="4569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1">
                    <a:lumMod val="75000"/>
                    <a:lumOff val="25000"/>
                  </a:schemeClr>
                </a:solidFill>
              </a:rPr>
              <a:t>We are a community of people who embody the spirit of our core values and unite to celebrate our rich traditions.</a:t>
            </a:r>
          </a:p>
        </p:txBody>
      </p:sp>
    </p:spTree>
    <p:extLst>
      <p:ext uri="{BB962C8B-B14F-4D97-AF65-F5344CB8AC3E}">
        <p14:creationId xmlns:p14="http://schemas.microsoft.com/office/powerpoint/2010/main" val="1198183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91A3E7-9EAE-ADC1-867A-60A9DE15DA3A}"/>
              </a:ext>
            </a:extLst>
          </p:cNvPr>
          <p:cNvSpPr>
            <a:spLocks noGrp="1"/>
          </p:cNvSpPr>
          <p:nvPr>
            <p:ph type="body" sz="quarter" idx="11"/>
          </p:nvPr>
        </p:nvSpPr>
        <p:spPr>
          <a:xfrm>
            <a:off x="2042856" y="469753"/>
            <a:ext cx="8106288" cy="376535"/>
          </a:xfrm>
        </p:spPr>
        <p:txBody>
          <a:bodyPr/>
          <a:lstStyle/>
          <a:p>
            <a:r>
              <a:rPr lang="en-US" dirty="0"/>
              <a:t>REPRESENTING THE SHOW</a:t>
            </a:r>
          </a:p>
        </p:txBody>
      </p:sp>
      <p:sp>
        <p:nvSpPr>
          <p:cNvPr id="15" name="Text Placeholder 2">
            <a:extLst>
              <a:ext uri="{FF2B5EF4-FFF2-40B4-BE49-F238E27FC236}">
                <a16:creationId xmlns:a16="http://schemas.microsoft.com/office/drawing/2014/main" id="{C209FC98-ED41-5239-4A64-AF3B23D6E953}"/>
              </a:ext>
            </a:extLst>
          </p:cNvPr>
          <p:cNvSpPr txBox="1">
            <a:spLocks/>
          </p:cNvSpPr>
          <p:nvPr/>
        </p:nvSpPr>
        <p:spPr>
          <a:xfrm>
            <a:off x="7150087" y="1897544"/>
            <a:ext cx="4385599" cy="2337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rgbClr val="4C4C4E"/>
                </a:solidFill>
                <a:effectLst/>
                <a:latin typeface="Arial" panose="020B0604020202020204" pitchFamily="34" charset="0"/>
                <a:cs typeface="Arial" panose="020B0604020202020204" pitchFamily="34" charset="0"/>
              </a:rPr>
              <a:t>Current Brand Colors</a:t>
            </a:r>
          </a:p>
        </p:txBody>
      </p:sp>
      <p:sp>
        <p:nvSpPr>
          <p:cNvPr id="27" name="Text Placeholder 2">
            <a:extLst>
              <a:ext uri="{FF2B5EF4-FFF2-40B4-BE49-F238E27FC236}">
                <a16:creationId xmlns:a16="http://schemas.microsoft.com/office/drawing/2014/main" id="{15561539-F65B-5DDA-DAC6-A8126EEB7013}"/>
              </a:ext>
            </a:extLst>
          </p:cNvPr>
          <p:cNvSpPr txBox="1">
            <a:spLocks/>
          </p:cNvSpPr>
          <p:nvPr/>
        </p:nvSpPr>
        <p:spPr>
          <a:xfrm>
            <a:off x="7088844" y="4813360"/>
            <a:ext cx="4385599" cy="2337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rgbClr val="4C4C4E"/>
                </a:solidFill>
                <a:effectLst/>
                <a:latin typeface="Arial" panose="020B0604020202020204" pitchFamily="34" charset="0"/>
                <a:cs typeface="Arial" panose="020B0604020202020204" pitchFamily="34" charset="0"/>
              </a:rPr>
              <a:t>Additional Branded Elements</a:t>
            </a:r>
          </a:p>
        </p:txBody>
      </p:sp>
      <p:sp>
        <p:nvSpPr>
          <p:cNvPr id="36" name="Text Placeholder 2">
            <a:extLst>
              <a:ext uri="{FF2B5EF4-FFF2-40B4-BE49-F238E27FC236}">
                <a16:creationId xmlns:a16="http://schemas.microsoft.com/office/drawing/2014/main" id="{822B8987-AE4C-66BA-5AE9-E4308D76F7D0}"/>
              </a:ext>
            </a:extLst>
          </p:cNvPr>
          <p:cNvSpPr txBox="1">
            <a:spLocks/>
          </p:cNvSpPr>
          <p:nvPr/>
        </p:nvSpPr>
        <p:spPr>
          <a:xfrm>
            <a:off x="7076683" y="3139543"/>
            <a:ext cx="4385599" cy="2337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rgbClr val="4C4C4E"/>
                </a:solidFill>
                <a:effectLst/>
                <a:latin typeface="Arial" panose="020B0604020202020204" pitchFamily="34" charset="0"/>
                <a:cs typeface="Arial" panose="020B0604020202020204" pitchFamily="34" charset="0"/>
              </a:rPr>
              <a:t>Primary Brand Logos</a:t>
            </a:r>
          </a:p>
        </p:txBody>
      </p:sp>
      <p:grpSp>
        <p:nvGrpSpPr>
          <p:cNvPr id="67" name="Group 66">
            <a:extLst>
              <a:ext uri="{FF2B5EF4-FFF2-40B4-BE49-F238E27FC236}">
                <a16:creationId xmlns:a16="http://schemas.microsoft.com/office/drawing/2014/main" id="{A154EB0C-DC70-8A67-276A-61979171AFF0}"/>
              </a:ext>
            </a:extLst>
          </p:cNvPr>
          <p:cNvGrpSpPr/>
          <p:nvPr/>
        </p:nvGrpSpPr>
        <p:grpSpPr>
          <a:xfrm>
            <a:off x="6595952" y="3506583"/>
            <a:ext cx="5068600" cy="880128"/>
            <a:chOff x="6389994" y="3219608"/>
            <a:chExt cx="5068600" cy="880128"/>
          </a:xfrm>
        </p:grpSpPr>
        <p:pic>
          <p:nvPicPr>
            <p:cNvPr id="58" name="Picture 57">
              <a:extLst>
                <a:ext uri="{FF2B5EF4-FFF2-40B4-BE49-F238E27FC236}">
                  <a16:creationId xmlns:a16="http://schemas.microsoft.com/office/drawing/2014/main" id="{A27AF6B1-B77E-41E9-F5D0-14C8AF4C80A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389994" y="3219608"/>
              <a:ext cx="808281" cy="880128"/>
            </a:xfrm>
            <a:prstGeom prst="rect">
              <a:avLst/>
            </a:prstGeom>
          </p:spPr>
        </p:pic>
        <p:pic>
          <p:nvPicPr>
            <p:cNvPr id="60" name="Picture 59" descr="Logo&#10;&#10;Description automatically generated">
              <a:extLst>
                <a:ext uri="{FF2B5EF4-FFF2-40B4-BE49-F238E27FC236}">
                  <a16:creationId xmlns:a16="http://schemas.microsoft.com/office/drawing/2014/main" id="{C6E937F4-0E7F-D8C2-C5FB-BBA2725D26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96644" y="3341445"/>
              <a:ext cx="1779042" cy="638951"/>
            </a:xfrm>
            <a:prstGeom prst="rect">
              <a:avLst/>
            </a:prstGeom>
          </p:spPr>
        </p:pic>
        <p:pic>
          <p:nvPicPr>
            <p:cNvPr id="61" name="Picture 60">
              <a:extLst>
                <a:ext uri="{FF2B5EF4-FFF2-40B4-BE49-F238E27FC236}">
                  <a16:creationId xmlns:a16="http://schemas.microsoft.com/office/drawing/2014/main" id="{02598CFC-714B-E02F-5746-6BE912C2FFB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239459" y="3309492"/>
              <a:ext cx="880929" cy="776265"/>
            </a:xfrm>
            <a:prstGeom prst="rect">
              <a:avLst/>
            </a:prstGeom>
          </p:spPr>
        </p:pic>
        <p:pic>
          <p:nvPicPr>
            <p:cNvPr id="63" name="Picture 62" descr="Logo&#10;&#10;Description automatically generated">
              <a:extLst>
                <a:ext uri="{FF2B5EF4-FFF2-40B4-BE49-F238E27FC236}">
                  <a16:creationId xmlns:a16="http://schemas.microsoft.com/office/drawing/2014/main" id="{170914C6-84E4-D53B-21FE-A43723EC2A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89802" y="3440593"/>
              <a:ext cx="1168792" cy="539803"/>
            </a:xfrm>
            <a:prstGeom prst="rect">
              <a:avLst/>
            </a:prstGeom>
          </p:spPr>
        </p:pic>
      </p:grpSp>
      <p:pic>
        <p:nvPicPr>
          <p:cNvPr id="22" name="Picture 21">
            <a:extLst>
              <a:ext uri="{FF2B5EF4-FFF2-40B4-BE49-F238E27FC236}">
                <a16:creationId xmlns:a16="http://schemas.microsoft.com/office/drawing/2014/main" id="{53504612-A7CA-5972-01E3-255D81CACF1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flipH="1">
            <a:off x="7515115" y="5153629"/>
            <a:ext cx="774996" cy="827619"/>
          </a:xfrm>
          <a:prstGeom prst="rect">
            <a:avLst/>
          </a:prstGeom>
        </p:spPr>
      </p:pic>
      <p:pic>
        <p:nvPicPr>
          <p:cNvPr id="23" name="Picture 22">
            <a:extLst>
              <a:ext uri="{FF2B5EF4-FFF2-40B4-BE49-F238E27FC236}">
                <a16:creationId xmlns:a16="http://schemas.microsoft.com/office/drawing/2014/main" id="{46BF4BCA-4178-6850-4703-7705E703DE8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flipH="1">
            <a:off x="8376703" y="5142781"/>
            <a:ext cx="813681" cy="868931"/>
          </a:xfrm>
          <a:prstGeom prst="rect">
            <a:avLst/>
          </a:prstGeom>
        </p:spPr>
      </p:pic>
      <p:sp>
        <p:nvSpPr>
          <p:cNvPr id="28" name="Rectangle 27">
            <a:extLst>
              <a:ext uri="{FF2B5EF4-FFF2-40B4-BE49-F238E27FC236}">
                <a16:creationId xmlns:a16="http://schemas.microsoft.com/office/drawing/2014/main" id="{91003151-EF49-CFA5-0613-33DDF4283273}"/>
              </a:ext>
            </a:extLst>
          </p:cNvPr>
          <p:cNvSpPr/>
          <p:nvPr/>
        </p:nvSpPr>
        <p:spPr>
          <a:xfrm>
            <a:off x="9329615" y="5161722"/>
            <a:ext cx="850905" cy="868931"/>
          </a:xfrm>
          <a:prstGeom prst="rect">
            <a:avLst/>
          </a:prstGeom>
          <a:solidFill>
            <a:srgbClr val="002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12D1E"/>
              </a:solidFill>
            </a:endParaRPr>
          </a:p>
        </p:txBody>
      </p:sp>
      <p:sp>
        <p:nvSpPr>
          <p:cNvPr id="29" name="Rectangle 28">
            <a:extLst>
              <a:ext uri="{FF2B5EF4-FFF2-40B4-BE49-F238E27FC236}">
                <a16:creationId xmlns:a16="http://schemas.microsoft.com/office/drawing/2014/main" id="{41D2A50A-014D-4832-1C63-7EC7DA9690AF}"/>
              </a:ext>
            </a:extLst>
          </p:cNvPr>
          <p:cNvSpPr/>
          <p:nvPr/>
        </p:nvSpPr>
        <p:spPr>
          <a:xfrm>
            <a:off x="10319751" y="5161722"/>
            <a:ext cx="850905" cy="86893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12D1E"/>
              </a:solidFill>
            </a:endParaRPr>
          </a:p>
        </p:txBody>
      </p:sp>
      <p:pic>
        <p:nvPicPr>
          <p:cNvPr id="32" name="Picture 31" descr="Shape&#10;&#10;Description automatically generated">
            <a:extLst>
              <a:ext uri="{FF2B5EF4-FFF2-40B4-BE49-F238E27FC236}">
                <a16:creationId xmlns:a16="http://schemas.microsoft.com/office/drawing/2014/main" id="{9D716A79-5568-AA1D-8435-92D80127057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9400209" y="5238408"/>
            <a:ext cx="705095" cy="677675"/>
          </a:xfrm>
          <a:prstGeom prst="rect">
            <a:avLst/>
          </a:prstGeom>
        </p:spPr>
      </p:pic>
      <p:pic>
        <p:nvPicPr>
          <p:cNvPr id="33" name="Picture 32">
            <a:extLst>
              <a:ext uri="{FF2B5EF4-FFF2-40B4-BE49-F238E27FC236}">
                <a16:creationId xmlns:a16="http://schemas.microsoft.com/office/drawing/2014/main" id="{55D051DE-C638-5672-DEDA-3D693FC0F5C5}"/>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flipH="1">
            <a:off x="10393155" y="5238408"/>
            <a:ext cx="704095" cy="677675"/>
          </a:xfrm>
          <a:prstGeom prst="rect">
            <a:avLst/>
          </a:prstGeom>
        </p:spPr>
      </p:pic>
      <p:sp>
        <p:nvSpPr>
          <p:cNvPr id="9" name="Rectangle 8">
            <a:extLst>
              <a:ext uri="{FF2B5EF4-FFF2-40B4-BE49-F238E27FC236}">
                <a16:creationId xmlns:a16="http://schemas.microsoft.com/office/drawing/2014/main" id="{C833F59F-FA36-2234-4FEB-C46448412292}"/>
              </a:ext>
            </a:extLst>
          </p:cNvPr>
          <p:cNvSpPr/>
          <p:nvPr/>
        </p:nvSpPr>
        <p:spPr>
          <a:xfrm flipH="1">
            <a:off x="7966832" y="2249045"/>
            <a:ext cx="688027" cy="446447"/>
          </a:xfrm>
          <a:prstGeom prst="rect">
            <a:avLst/>
          </a:prstGeom>
          <a:solidFill>
            <a:srgbClr val="D1D3D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7EFEB0EE-ACBE-AAF0-8036-BDF59E2EC268}"/>
              </a:ext>
            </a:extLst>
          </p:cNvPr>
          <p:cNvSpPr/>
          <p:nvPr/>
        </p:nvSpPr>
        <p:spPr>
          <a:xfrm flipH="1">
            <a:off x="8654859" y="2249045"/>
            <a:ext cx="688027" cy="446447"/>
          </a:xfrm>
          <a:prstGeom prst="rect">
            <a:avLst/>
          </a:prstGeom>
          <a:solidFill>
            <a:srgbClr val="EE762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5E1"/>
              </a:solidFill>
            </a:endParaRPr>
          </a:p>
        </p:txBody>
      </p:sp>
      <p:sp>
        <p:nvSpPr>
          <p:cNvPr id="11" name="Rectangle 10">
            <a:extLst>
              <a:ext uri="{FF2B5EF4-FFF2-40B4-BE49-F238E27FC236}">
                <a16:creationId xmlns:a16="http://schemas.microsoft.com/office/drawing/2014/main" id="{4DD461F6-DA18-3E6E-4014-F5ABA15DD433}"/>
              </a:ext>
            </a:extLst>
          </p:cNvPr>
          <p:cNvSpPr/>
          <p:nvPr/>
        </p:nvSpPr>
        <p:spPr>
          <a:xfrm flipH="1">
            <a:off x="9342886" y="2249045"/>
            <a:ext cx="688027" cy="446447"/>
          </a:xfrm>
          <a:prstGeom prst="rect">
            <a:avLst/>
          </a:prstGeom>
          <a:solidFill>
            <a:srgbClr val="0077A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5E1"/>
              </a:solidFill>
            </a:endParaRPr>
          </a:p>
        </p:txBody>
      </p:sp>
      <p:sp>
        <p:nvSpPr>
          <p:cNvPr id="12" name="Rectangle 11">
            <a:extLst>
              <a:ext uri="{FF2B5EF4-FFF2-40B4-BE49-F238E27FC236}">
                <a16:creationId xmlns:a16="http://schemas.microsoft.com/office/drawing/2014/main" id="{6B15BC7D-6A4D-8AA7-06F2-8CE3E98E0C77}"/>
              </a:ext>
            </a:extLst>
          </p:cNvPr>
          <p:cNvSpPr/>
          <p:nvPr/>
        </p:nvSpPr>
        <p:spPr>
          <a:xfrm flipH="1">
            <a:off x="10030913" y="2249045"/>
            <a:ext cx="688027" cy="446447"/>
          </a:xfrm>
          <a:prstGeom prst="rect">
            <a:avLst/>
          </a:prstGeom>
          <a:solidFill>
            <a:srgbClr val="002B5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5E1"/>
              </a:solidFill>
            </a:endParaRPr>
          </a:p>
        </p:txBody>
      </p:sp>
      <p:sp>
        <p:nvSpPr>
          <p:cNvPr id="8" name="Text Placeholder 3">
            <a:extLst>
              <a:ext uri="{FF2B5EF4-FFF2-40B4-BE49-F238E27FC236}">
                <a16:creationId xmlns:a16="http://schemas.microsoft.com/office/drawing/2014/main" id="{53000646-DBFD-6978-CCA7-27A5FEB8240B}"/>
              </a:ext>
            </a:extLst>
          </p:cNvPr>
          <p:cNvSpPr txBox="1">
            <a:spLocks/>
          </p:cNvSpPr>
          <p:nvPr/>
        </p:nvSpPr>
        <p:spPr>
          <a:xfrm>
            <a:off x="527448" y="1840050"/>
            <a:ext cx="5214983" cy="42890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 dirty="0">
                <a:solidFill>
                  <a:schemeClr val="tx1">
                    <a:lumMod val="75000"/>
                    <a:lumOff val="25000"/>
                  </a:schemeClr>
                </a:solidFill>
                <a:latin typeface="Arial" panose="020B0604020202020204" pitchFamily="34" charset="0"/>
                <a:cs typeface="Arial" panose="020B0604020202020204" pitchFamily="34" charset="0"/>
              </a:rPr>
              <a:t>The Show’s logos are one of the best ways to share your support and represent the Houston Livestock Show and Rodeo</a:t>
            </a:r>
            <a:r>
              <a:rPr lang="en-US" sz="1400" baseline="30000" dirty="0">
                <a:solidFill>
                  <a:srgbClr val="3A3838"/>
                </a:solidFill>
              </a:rPr>
              <a:t>™</a:t>
            </a:r>
            <a:r>
              <a:rPr lang="en-US" sz="1300" dirty="0">
                <a:solidFill>
                  <a:schemeClr val="tx1">
                    <a:lumMod val="75000"/>
                    <a:lumOff val="25000"/>
                  </a:schemeClr>
                </a:solidFill>
                <a:latin typeface="Arial" panose="020B0604020202020204" pitchFamily="34" charset="0"/>
                <a:cs typeface="Arial" panose="020B0604020202020204" pitchFamily="34" charset="0"/>
              </a:rPr>
              <a:t> brand.</a:t>
            </a:r>
          </a:p>
          <a:p>
            <a:pPr marL="0" indent="0">
              <a:buNone/>
            </a:pPr>
            <a:r>
              <a:rPr lang="en-US" sz="1300" dirty="0">
                <a:solidFill>
                  <a:schemeClr val="tx1">
                    <a:lumMod val="75000"/>
                    <a:lumOff val="25000"/>
                  </a:schemeClr>
                </a:solidFill>
                <a:latin typeface="Arial" panose="020B0604020202020204" pitchFamily="34" charset="0"/>
                <a:cs typeface="Arial" panose="020B0604020202020204" pitchFamily="34" charset="0"/>
              </a:rPr>
              <a:t>Thank you for helping us maintain the integrity of our marks by working with your staff coordinator and the Marketing Team to secure logos and approvals.</a:t>
            </a:r>
          </a:p>
          <a:p>
            <a:pPr marL="0" indent="0">
              <a:buNone/>
            </a:pPr>
            <a:r>
              <a:rPr lang="en-US" sz="1300" b="1" dirty="0">
                <a:solidFill>
                  <a:srgbClr val="002B5F"/>
                </a:solidFill>
                <a:latin typeface="Arial" panose="020B0604020202020204" pitchFamily="34" charset="0"/>
                <a:cs typeface="Arial" panose="020B0604020202020204" pitchFamily="34" charset="0"/>
              </a:rPr>
              <a:t>Need a logo?</a:t>
            </a:r>
          </a:p>
          <a:p>
            <a:r>
              <a:rPr lang="en-US" sz="1300" dirty="0">
                <a:solidFill>
                  <a:schemeClr val="tx1">
                    <a:lumMod val="75000"/>
                    <a:lumOff val="25000"/>
                  </a:schemeClr>
                </a:solidFill>
                <a:latin typeface="Arial" panose="020B0604020202020204" pitchFamily="34" charset="0"/>
                <a:cs typeface="Arial" panose="020B0604020202020204" pitchFamily="34" charset="0"/>
              </a:rPr>
              <a:t>Request specific logos through your staff coordinator</a:t>
            </a:r>
          </a:p>
          <a:p>
            <a:r>
              <a:rPr lang="en-US" sz="1300" dirty="0">
                <a:solidFill>
                  <a:schemeClr val="tx1">
                    <a:lumMod val="75000"/>
                    <a:lumOff val="25000"/>
                  </a:schemeClr>
                </a:solidFill>
                <a:latin typeface="Arial" panose="020B0604020202020204" pitchFamily="34" charset="0"/>
                <a:cs typeface="Arial" panose="020B0604020202020204" pitchFamily="34" charset="0"/>
              </a:rPr>
              <a:t>Please indicate how the logo will be used with your request</a:t>
            </a:r>
          </a:p>
          <a:p>
            <a:pPr marL="0" indent="0">
              <a:buNone/>
            </a:pPr>
            <a:r>
              <a:rPr lang="en-US" sz="1300" b="1" dirty="0">
                <a:solidFill>
                  <a:srgbClr val="002B5F"/>
                </a:solidFill>
                <a:latin typeface="Arial" panose="020B0604020202020204" pitchFamily="34" charset="0"/>
                <a:cs typeface="Arial" panose="020B0604020202020204" pitchFamily="34" charset="0"/>
              </a:rPr>
              <a:t>All use of Show marks must be approved</a:t>
            </a:r>
          </a:p>
          <a:p>
            <a:r>
              <a:rPr lang="en-US" sz="1300" dirty="0">
                <a:solidFill>
                  <a:schemeClr val="tx1">
                    <a:lumMod val="75000"/>
                    <a:lumOff val="25000"/>
                  </a:schemeClr>
                </a:solidFill>
                <a:latin typeface="Arial" panose="020B0604020202020204" pitchFamily="34" charset="0"/>
                <a:cs typeface="Arial" panose="020B0604020202020204" pitchFamily="34" charset="0"/>
              </a:rPr>
              <a:t>Send artwork to your staff coordinator for proper approvals from the Marketing Team</a:t>
            </a:r>
          </a:p>
          <a:p>
            <a:r>
              <a:rPr lang="en-US" sz="1300" dirty="0">
                <a:solidFill>
                  <a:schemeClr val="tx1">
                    <a:lumMod val="75000"/>
                    <a:lumOff val="25000"/>
                  </a:schemeClr>
                </a:solidFill>
                <a:latin typeface="Arial" panose="020B0604020202020204" pitchFamily="34" charset="0"/>
                <a:cs typeface="Arial" panose="020B0604020202020204" pitchFamily="34" charset="0"/>
              </a:rPr>
              <a:t>Please allow 1 wee for approvals</a:t>
            </a:r>
          </a:p>
          <a:p>
            <a:r>
              <a:rPr lang="en-US" sz="1300" dirty="0">
                <a:solidFill>
                  <a:schemeClr val="tx1">
                    <a:lumMod val="75000"/>
                    <a:lumOff val="25000"/>
                  </a:schemeClr>
                </a:solidFill>
                <a:latin typeface="Arial" panose="020B0604020202020204" pitchFamily="34" charset="0"/>
                <a:cs typeface="Arial" panose="020B0604020202020204" pitchFamily="34" charset="0"/>
              </a:rPr>
              <a:t>This includes use of:</a:t>
            </a:r>
          </a:p>
          <a:p>
            <a:r>
              <a:rPr lang="en-US" sz="1300" dirty="0">
                <a:solidFill>
                  <a:schemeClr val="tx1">
                    <a:lumMod val="75000"/>
                    <a:lumOff val="25000"/>
                  </a:schemeClr>
                </a:solidFill>
                <a:latin typeface="Arial" panose="020B0604020202020204" pitchFamily="34" charset="0"/>
                <a:cs typeface="Arial" panose="020B0604020202020204" pitchFamily="34" charset="0"/>
              </a:rPr>
              <a:t>”Bowlegged H”</a:t>
            </a:r>
          </a:p>
          <a:p>
            <a:r>
              <a:rPr lang="en-US" sz="1300" dirty="0">
                <a:solidFill>
                  <a:schemeClr val="tx1">
                    <a:lumMod val="75000"/>
                    <a:lumOff val="25000"/>
                  </a:schemeClr>
                </a:solidFill>
                <a:latin typeface="Arial" panose="020B0604020202020204" pitchFamily="34" charset="0"/>
                <a:cs typeface="Arial" panose="020B0604020202020204" pitchFamily="34" charset="0"/>
              </a:rPr>
              <a:t>Full Houston Livestock Show and Rodeo logo</a:t>
            </a:r>
          </a:p>
          <a:p>
            <a:r>
              <a:rPr lang="en-US" sz="1300" dirty="0">
                <a:solidFill>
                  <a:schemeClr val="tx1">
                    <a:lumMod val="75000"/>
                    <a:lumOff val="25000"/>
                  </a:schemeClr>
                </a:solidFill>
                <a:latin typeface="Arial" panose="020B0604020202020204" pitchFamily="34" charset="0"/>
                <a:cs typeface="Arial" panose="020B0604020202020204" pitchFamily="34" charset="0"/>
              </a:rPr>
              <a:t>Committee Logos</a:t>
            </a:r>
          </a:p>
        </p:txBody>
      </p:sp>
    </p:spTree>
    <p:extLst>
      <p:ext uri="{BB962C8B-B14F-4D97-AF65-F5344CB8AC3E}">
        <p14:creationId xmlns:p14="http://schemas.microsoft.com/office/powerpoint/2010/main" val="1423672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410538-E956-29B3-6B88-23A988B8E57F}"/>
              </a:ext>
            </a:extLst>
          </p:cNvPr>
          <p:cNvSpPr>
            <a:spLocks noGrp="1"/>
          </p:cNvSpPr>
          <p:nvPr>
            <p:ph type="body" sz="quarter" idx="11"/>
          </p:nvPr>
        </p:nvSpPr>
        <p:spPr/>
        <p:txBody>
          <a:bodyPr/>
          <a:lstStyle/>
          <a:p>
            <a:r>
              <a:rPr lang="en-US" dirty="0"/>
              <a:t>BRAND LOGO</a:t>
            </a:r>
          </a:p>
        </p:txBody>
      </p:sp>
      <p:sp>
        <p:nvSpPr>
          <p:cNvPr id="4" name="Text Placeholder 3">
            <a:extLst>
              <a:ext uri="{FF2B5EF4-FFF2-40B4-BE49-F238E27FC236}">
                <a16:creationId xmlns:a16="http://schemas.microsoft.com/office/drawing/2014/main" id="{EB8AE7AC-A4C7-1E77-D613-1139F6AA7447}"/>
              </a:ext>
            </a:extLst>
          </p:cNvPr>
          <p:cNvSpPr>
            <a:spLocks noGrp="1"/>
          </p:cNvSpPr>
          <p:nvPr>
            <p:ph type="body" sz="quarter" idx="12"/>
          </p:nvPr>
        </p:nvSpPr>
        <p:spPr>
          <a:xfrm>
            <a:off x="5262561" y="2617163"/>
            <a:ext cx="5732464" cy="1893877"/>
          </a:xfrm>
        </p:spPr>
        <p:txBody>
          <a:bodyPr/>
          <a:lstStyle/>
          <a:p>
            <a:pPr>
              <a:spcBef>
                <a:spcPts val="500"/>
              </a:spcBef>
            </a:pPr>
            <a:r>
              <a:rPr lang="en-US" dirty="0">
                <a:solidFill>
                  <a:schemeClr val="tx1">
                    <a:lumMod val="85000"/>
                    <a:lumOff val="15000"/>
                  </a:schemeClr>
                </a:solidFill>
              </a:rPr>
              <a:t>A brand’s logo is the visual identity of the brand and acts as an important foundation encompassing your colors, fonts and brands personality.</a:t>
            </a:r>
          </a:p>
          <a:p>
            <a:pPr>
              <a:spcBef>
                <a:spcPts val="500"/>
              </a:spcBef>
            </a:pPr>
            <a:endParaRPr lang="en-US" dirty="0">
              <a:solidFill>
                <a:schemeClr val="tx1">
                  <a:lumMod val="85000"/>
                  <a:lumOff val="15000"/>
                </a:schemeClr>
              </a:solidFill>
            </a:endParaRPr>
          </a:p>
          <a:p>
            <a:pPr>
              <a:spcBef>
                <a:spcPts val="500"/>
              </a:spcBef>
            </a:pPr>
            <a:r>
              <a:rPr lang="en-US" dirty="0">
                <a:solidFill>
                  <a:schemeClr val="tx1">
                    <a:lumMod val="85000"/>
                    <a:lumOff val="15000"/>
                  </a:schemeClr>
                </a:solidFill>
              </a:rPr>
              <a:t>2017 brand and logo research showed our logo to be </a:t>
            </a:r>
            <a:r>
              <a:rPr lang="en-US" b="1" dirty="0">
                <a:solidFill>
                  <a:schemeClr val="tx1">
                    <a:lumMod val="85000"/>
                    <a:lumOff val="15000"/>
                  </a:schemeClr>
                </a:solidFill>
              </a:rPr>
              <a:t>highly distinctive, memorable, likable, specific to Houston and represents a Western experience.</a:t>
            </a:r>
          </a:p>
        </p:txBody>
      </p:sp>
      <p:pic>
        <p:nvPicPr>
          <p:cNvPr id="6" name="Picture Placeholder 6">
            <a:extLst>
              <a:ext uri="{FF2B5EF4-FFF2-40B4-BE49-F238E27FC236}">
                <a16:creationId xmlns:a16="http://schemas.microsoft.com/office/drawing/2014/main" id="{7885D03C-B9DD-CAAF-4B4F-BA9BE7C626C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7231" t="-27188" r="-6089" b="-29603"/>
          <a:stretch/>
        </p:blipFill>
        <p:spPr>
          <a:xfrm>
            <a:off x="565150" y="500063"/>
            <a:ext cx="3875088" cy="5843587"/>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pic>
    </p:spTree>
    <p:extLst>
      <p:ext uri="{BB962C8B-B14F-4D97-AF65-F5344CB8AC3E}">
        <p14:creationId xmlns:p14="http://schemas.microsoft.com/office/powerpoint/2010/main" val="3127021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22CF97-90F1-9CC9-5A3A-5AAAFC649BAF}"/>
              </a:ext>
            </a:extLst>
          </p:cNvPr>
          <p:cNvSpPr>
            <a:spLocks noGrp="1"/>
          </p:cNvSpPr>
          <p:nvPr>
            <p:ph type="body" sz="quarter" idx="11"/>
          </p:nvPr>
        </p:nvSpPr>
        <p:spPr/>
        <p:txBody>
          <a:bodyPr/>
          <a:lstStyle/>
          <a:p>
            <a:r>
              <a:rPr lang="en-US" dirty="0"/>
              <a:t>BRAND VISUAL REFRESH</a:t>
            </a:r>
          </a:p>
        </p:txBody>
      </p:sp>
      <p:sp>
        <p:nvSpPr>
          <p:cNvPr id="3" name="Text Placeholder 2">
            <a:extLst>
              <a:ext uri="{FF2B5EF4-FFF2-40B4-BE49-F238E27FC236}">
                <a16:creationId xmlns:a16="http://schemas.microsoft.com/office/drawing/2014/main" id="{8A09E762-EB44-D533-CE8F-CB9A47E7FE5A}"/>
              </a:ext>
            </a:extLst>
          </p:cNvPr>
          <p:cNvSpPr>
            <a:spLocks noGrp="1"/>
          </p:cNvSpPr>
          <p:nvPr>
            <p:ph type="body" sz="quarter" idx="12"/>
          </p:nvPr>
        </p:nvSpPr>
        <p:spPr>
          <a:xfrm>
            <a:off x="684241" y="1152016"/>
            <a:ext cx="5338489" cy="1602970"/>
          </a:xfrm>
        </p:spPr>
        <p:txBody>
          <a:bodyPr/>
          <a:lstStyle/>
          <a:p>
            <a:pPr marL="285750" indent="-285750">
              <a:buFont typeface="Arial" panose="020B0604020202020204" pitchFamily="34" charset="0"/>
              <a:buChar char="•"/>
            </a:pPr>
            <a:r>
              <a:rPr lang="en-US" sz="1600" dirty="0"/>
              <a:t>Elevate and modernize the brand</a:t>
            </a:r>
          </a:p>
          <a:p>
            <a:pPr marL="285750" indent="-285750">
              <a:buFont typeface="Arial" panose="020B0604020202020204" pitchFamily="34" charset="0"/>
              <a:buChar char="•"/>
            </a:pPr>
            <a:r>
              <a:rPr lang="en-US" sz="1600" dirty="0"/>
              <a:t>Connect and engage more with audience</a:t>
            </a:r>
          </a:p>
          <a:p>
            <a:pPr marL="285750" indent="-285750">
              <a:buFont typeface="Arial" panose="020B0604020202020204" pitchFamily="34" charset="0"/>
              <a:buChar char="•"/>
            </a:pPr>
            <a:r>
              <a:rPr lang="en-US" sz="1600" dirty="0"/>
              <a:t>Elevate social media presence</a:t>
            </a:r>
          </a:p>
          <a:p>
            <a:pPr marL="285750" indent="-285750">
              <a:buFont typeface="Arial" panose="020B0604020202020204" pitchFamily="34" charset="0"/>
              <a:buChar char="•"/>
            </a:pPr>
            <a:r>
              <a:rPr lang="en-US" sz="1600" dirty="0"/>
              <a:t>Incorporate more emotion and energy by using more dynamic images</a:t>
            </a:r>
          </a:p>
        </p:txBody>
      </p:sp>
      <p:pic>
        <p:nvPicPr>
          <p:cNvPr id="9" name="Picture 8" descr="A picture containing text, sign, orange&#10;&#10;Description automatically generated">
            <a:extLst>
              <a:ext uri="{FF2B5EF4-FFF2-40B4-BE49-F238E27FC236}">
                <a16:creationId xmlns:a16="http://schemas.microsoft.com/office/drawing/2014/main" id="{4D2F52B1-8AC4-CFE1-3B07-A022DDB910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4241" y="2936240"/>
            <a:ext cx="2546639" cy="3328555"/>
          </a:xfrm>
          <a:prstGeom prst="rect">
            <a:avLst/>
          </a:prstGeom>
        </p:spPr>
      </p:pic>
      <p:pic>
        <p:nvPicPr>
          <p:cNvPr id="15" name="Picture 14" descr="Text&#10;&#10;Description automatically generated">
            <a:extLst>
              <a:ext uri="{FF2B5EF4-FFF2-40B4-BE49-F238E27FC236}">
                <a16:creationId xmlns:a16="http://schemas.microsoft.com/office/drawing/2014/main" id="{55CC0AB6-516B-DBE0-151E-F6DC75E02E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9270" y="4043681"/>
            <a:ext cx="5583703" cy="2221113"/>
          </a:xfrm>
          <a:prstGeom prst="rect">
            <a:avLst/>
          </a:prstGeom>
        </p:spPr>
      </p:pic>
      <p:pic>
        <p:nvPicPr>
          <p:cNvPr id="18" name="Picture 17" descr="A group of people posing for a photo&#10;&#10;Description automatically generated with medium confidence">
            <a:extLst>
              <a:ext uri="{FF2B5EF4-FFF2-40B4-BE49-F238E27FC236}">
                <a16:creationId xmlns:a16="http://schemas.microsoft.com/office/drawing/2014/main" id="{F891D44C-05A7-6322-1FFE-DA9E82936D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5394" y="2936239"/>
            <a:ext cx="2662845" cy="3328556"/>
          </a:xfrm>
          <a:prstGeom prst="rect">
            <a:avLst/>
          </a:prstGeom>
        </p:spPr>
      </p:pic>
      <p:pic>
        <p:nvPicPr>
          <p:cNvPr id="13" name="Picture 12" descr="Text&#10;&#10;Description automatically generated with low confidence">
            <a:extLst>
              <a:ext uri="{FF2B5EF4-FFF2-40B4-BE49-F238E27FC236}">
                <a16:creationId xmlns:a16="http://schemas.microsoft.com/office/drawing/2014/main" id="{D8BF4466-08A3-A26D-4CF4-F3F7E7C9FC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69271" y="572277"/>
            <a:ext cx="3323208" cy="3323208"/>
          </a:xfrm>
          <a:prstGeom prst="rect">
            <a:avLst/>
          </a:prstGeom>
        </p:spPr>
      </p:pic>
      <p:pic>
        <p:nvPicPr>
          <p:cNvPr id="20" name="Picture 19" descr="A group of people standing on a stage&#10;&#10;Description automatically generated with medium confidence">
            <a:extLst>
              <a:ext uri="{FF2B5EF4-FFF2-40B4-BE49-F238E27FC236}">
                <a16:creationId xmlns:a16="http://schemas.microsoft.com/office/drawing/2014/main" id="{73A59D53-C28F-D91C-8511-7A3AA6E321B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26993" y="572276"/>
            <a:ext cx="2125980" cy="3323208"/>
          </a:xfrm>
          <a:prstGeom prst="rect">
            <a:avLst/>
          </a:prstGeom>
        </p:spPr>
      </p:pic>
    </p:spTree>
    <p:extLst>
      <p:ext uri="{BB962C8B-B14F-4D97-AF65-F5344CB8AC3E}">
        <p14:creationId xmlns:p14="http://schemas.microsoft.com/office/powerpoint/2010/main" val="2319341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7885D03C-B9DD-CAAF-4B4F-BA9BE7C626C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prstGeom prst="rect">
            <a:avLst/>
          </a:prstGeom>
          <a:blipFill>
            <a:blip r:embed="rId4" cstate="screen">
              <a:extLst>
                <a:ext uri="{28A0092B-C50C-407E-A947-70E740481C1C}">
                  <a14:useLocalDpi xmlns:a14="http://schemas.microsoft.com/office/drawing/2010/main"/>
                </a:ext>
              </a:extLst>
            </a:blip>
            <a:stretch>
              <a:fillRect/>
            </a:stretch>
          </a:blipFill>
          <a:ln>
            <a:noFill/>
          </a:ln>
        </p:spPr>
      </p:pic>
      <p:sp>
        <p:nvSpPr>
          <p:cNvPr id="4" name="Text Placeholder 3">
            <a:extLst>
              <a:ext uri="{FF2B5EF4-FFF2-40B4-BE49-F238E27FC236}">
                <a16:creationId xmlns:a16="http://schemas.microsoft.com/office/drawing/2014/main" id="{EB8AE7AC-A4C7-1E77-D613-1139F6AA7447}"/>
              </a:ext>
            </a:extLst>
          </p:cNvPr>
          <p:cNvSpPr>
            <a:spLocks noGrp="1"/>
          </p:cNvSpPr>
          <p:nvPr>
            <p:ph type="body" sz="quarter" idx="12"/>
          </p:nvPr>
        </p:nvSpPr>
        <p:spPr>
          <a:xfrm>
            <a:off x="5262560" y="2617162"/>
            <a:ext cx="5570903" cy="2479675"/>
          </a:xfrm>
        </p:spPr>
        <p:txBody>
          <a:bodyPr/>
          <a:lstStyle/>
          <a:p>
            <a:pPr>
              <a:spcBef>
                <a:spcPts val="500"/>
              </a:spcBef>
            </a:pPr>
            <a:r>
              <a:rPr lang="en-US" dirty="0">
                <a:solidFill>
                  <a:schemeClr val="tx1">
                    <a:lumMod val="85000"/>
                    <a:lumOff val="15000"/>
                  </a:schemeClr>
                </a:solidFill>
              </a:rPr>
              <a:t>Overall experience, activations and product offerings influence customer’s Brand perceptions</a:t>
            </a:r>
          </a:p>
          <a:p>
            <a:pPr>
              <a:spcBef>
                <a:spcPts val="500"/>
              </a:spcBef>
            </a:pPr>
            <a:endParaRPr lang="en-US" b="1" dirty="0">
              <a:solidFill>
                <a:schemeClr val="tx1">
                  <a:lumMod val="85000"/>
                  <a:lumOff val="15000"/>
                </a:schemeClr>
              </a:solidFill>
            </a:endParaRPr>
          </a:p>
          <a:p>
            <a:pPr>
              <a:spcBef>
                <a:spcPts val="500"/>
              </a:spcBef>
            </a:pPr>
            <a:r>
              <a:rPr lang="en-US" dirty="0">
                <a:solidFill>
                  <a:schemeClr val="tx1">
                    <a:lumMod val="85000"/>
                    <a:lumOff val="15000"/>
                  </a:schemeClr>
                </a:solidFill>
              </a:rPr>
              <a:t>And keep in mind…</a:t>
            </a:r>
          </a:p>
          <a:p>
            <a:pPr>
              <a:spcBef>
                <a:spcPts val="500"/>
              </a:spcBef>
            </a:pPr>
            <a:endParaRPr lang="en-US" dirty="0">
              <a:solidFill>
                <a:schemeClr val="tx1">
                  <a:lumMod val="85000"/>
                  <a:lumOff val="15000"/>
                </a:schemeClr>
              </a:solidFill>
            </a:endParaRPr>
          </a:p>
          <a:p>
            <a:pPr>
              <a:spcBef>
                <a:spcPts val="500"/>
              </a:spcBef>
            </a:pPr>
            <a:r>
              <a:rPr lang="en-US" dirty="0">
                <a:solidFill>
                  <a:schemeClr val="tx1">
                    <a:lumMod val="85000"/>
                    <a:lumOff val="15000"/>
                  </a:schemeClr>
                </a:solidFill>
              </a:rPr>
              <a:t>Customer Experience spans the entire customer journey and includes all touchpoints with the Brand</a:t>
            </a:r>
          </a:p>
        </p:txBody>
      </p:sp>
      <p:sp>
        <p:nvSpPr>
          <p:cNvPr id="2" name="Text Placeholder 2">
            <a:extLst>
              <a:ext uri="{FF2B5EF4-FFF2-40B4-BE49-F238E27FC236}">
                <a16:creationId xmlns:a16="http://schemas.microsoft.com/office/drawing/2014/main" id="{4E9E01A4-36FB-5B27-E3DE-6E00988F5280}"/>
              </a:ext>
            </a:extLst>
          </p:cNvPr>
          <p:cNvSpPr txBox="1">
            <a:spLocks/>
          </p:cNvSpPr>
          <p:nvPr/>
        </p:nvSpPr>
        <p:spPr>
          <a:xfrm>
            <a:off x="5262561" y="1434888"/>
            <a:ext cx="5732464" cy="74284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002B5F"/>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BRAND &amp; CUSTOMER EXPERIENCE</a:t>
            </a:r>
          </a:p>
        </p:txBody>
      </p:sp>
    </p:spTree>
    <p:extLst>
      <p:ext uri="{BB962C8B-B14F-4D97-AF65-F5344CB8AC3E}">
        <p14:creationId xmlns:p14="http://schemas.microsoft.com/office/powerpoint/2010/main" val="2317393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C5861E4-0513-6B33-64DF-18591CDF9023}"/>
              </a:ext>
            </a:extLst>
          </p:cNvPr>
          <p:cNvSpPr/>
          <p:nvPr/>
        </p:nvSpPr>
        <p:spPr>
          <a:xfrm>
            <a:off x="8253599" y="4014259"/>
            <a:ext cx="3412800" cy="2068200"/>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B118AAB5-AA0D-3ED2-8EFF-D37A9FE6B8B4}"/>
              </a:ext>
            </a:extLst>
          </p:cNvPr>
          <p:cNvSpPr/>
          <p:nvPr/>
        </p:nvSpPr>
        <p:spPr>
          <a:xfrm>
            <a:off x="4389599" y="4014259"/>
            <a:ext cx="3412800" cy="2068200"/>
          </a:xfrm>
          <a:prstGeom prst="rect">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C288615-A0A7-0C15-2FBC-5E92E3267383}"/>
              </a:ext>
            </a:extLst>
          </p:cNvPr>
          <p:cNvSpPr/>
          <p:nvPr/>
        </p:nvSpPr>
        <p:spPr>
          <a:xfrm>
            <a:off x="525598" y="4014259"/>
            <a:ext cx="3412800" cy="2068200"/>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4301F469-541A-40F0-E450-A1BAB6D27CA9}"/>
              </a:ext>
            </a:extLst>
          </p:cNvPr>
          <p:cNvSpPr/>
          <p:nvPr/>
        </p:nvSpPr>
        <p:spPr>
          <a:xfrm>
            <a:off x="8253599" y="1648800"/>
            <a:ext cx="3412800" cy="2068200"/>
          </a:xfrm>
          <a:prstGeom prst="rect">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6" name="Picture 115">
            <a:extLst>
              <a:ext uri="{FF2B5EF4-FFF2-40B4-BE49-F238E27FC236}">
                <a16:creationId xmlns:a16="http://schemas.microsoft.com/office/drawing/2014/main" id="{97F20201-9097-3CED-6C3B-C8035535FFC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25601" y="1590021"/>
            <a:ext cx="3412800" cy="2068200"/>
          </a:xfrm>
          <a:prstGeom prst="rect">
            <a:avLst/>
          </a:prstGeom>
        </p:spPr>
      </p:pic>
      <p:sp>
        <p:nvSpPr>
          <p:cNvPr id="6" name="Text Placeholder 5">
            <a:extLst>
              <a:ext uri="{FF2B5EF4-FFF2-40B4-BE49-F238E27FC236}">
                <a16:creationId xmlns:a16="http://schemas.microsoft.com/office/drawing/2014/main" id="{AE215595-CB82-35D2-9D11-4774BBB9227C}"/>
              </a:ext>
            </a:extLst>
          </p:cNvPr>
          <p:cNvSpPr>
            <a:spLocks noGrp="1"/>
          </p:cNvSpPr>
          <p:nvPr>
            <p:ph type="body" sz="quarter" idx="11"/>
          </p:nvPr>
        </p:nvSpPr>
        <p:spPr>
          <a:xfrm>
            <a:off x="1705025" y="572277"/>
            <a:ext cx="8781951" cy="392845"/>
          </a:xfrm>
        </p:spPr>
        <p:txBody>
          <a:bodyPr/>
          <a:lstStyle/>
          <a:p>
            <a:pPr algn="ctr"/>
            <a:r>
              <a:rPr lang="en-US" dirty="0"/>
              <a:t>CUSTOMER EXPERIENCE IS YEAR-ROUND</a:t>
            </a:r>
          </a:p>
        </p:txBody>
      </p:sp>
      <p:sp>
        <p:nvSpPr>
          <p:cNvPr id="9" name="Text Placeholder 8">
            <a:extLst>
              <a:ext uri="{FF2B5EF4-FFF2-40B4-BE49-F238E27FC236}">
                <a16:creationId xmlns:a16="http://schemas.microsoft.com/office/drawing/2014/main" id="{339E7438-C9CB-9D89-710D-367CC8F33B06}"/>
              </a:ext>
            </a:extLst>
          </p:cNvPr>
          <p:cNvSpPr>
            <a:spLocks noGrp="1"/>
          </p:cNvSpPr>
          <p:nvPr>
            <p:ph type="body" sz="quarter" idx="12"/>
          </p:nvPr>
        </p:nvSpPr>
        <p:spPr>
          <a:xfrm>
            <a:off x="774573" y="1982866"/>
            <a:ext cx="2919027" cy="1400068"/>
          </a:xfrm>
        </p:spPr>
        <p:txBody>
          <a:bodyPr/>
          <a:lstStyle/>
          <a:p>
            <a:pPr algn="ctr"/>
            <a:r>
              <a:rPr lang="en-US" sz="1400" dirty="0">
                <a:solidFill>
                  <a:schemeClr val="tx1">
                    <a:lumMod val="85000"/>
                    <a:lumOff val="15000"/>
                  </a:schemeClr>
                </a:solidFill>
              </a:rPr>
              <a:t>While someone’s experience with our brand is heavily weighted to their onsite experience during Show, experience with our Brand is wide-ranging, can be year-round and includes many touchpoints outside the three weeks of Show:</a:t>
            </a:r>
          </a:p>
          <a:p>
            <a:pPr algn="ctr"/>
            <a:endParaRPr lang="en-US" sz="1400" dirty="0">
              <a:solidFill>
                <a:schemeClr val="tx1">
                  <a:lumMod val="85000"/>
                  <a:lumOff val="15000"/>
                </a:schemeClr>
              </a:solidFill>
            </a:endParaRPr>
          </a:p>
        </p:txBody>
      </p:sp>
      <p:sp>
        <p:nvSpPr>
          <p:cNvPr id="111" name="Rectangle 110">
            <a:extLst>
              <a:ext uri="{FF2B5EF4-FFF2-40B4-BE49-F238E27FC236}">
                <a16:creationId xmlns:a16="http://schemas.microsoft.com/office/drawing/2014/main" id="{F5028D2A-3CE9-AE57-CD35-271456E89B5B}"/>
              </a:ext>
            </a:extLst>
          </p:cNvPr>
          <p:cNvSpPr/>
          <p:nvPr/>
        </p:nvSpPr>
        <p:spPr>
          <a:xfrm>
            <a:off x="4389600" y="1648800"/>
            <a:ext cx="3412800" cy="2068200"/>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ext Placeholder 8">
            <a:extLst>
              <a:ext uri="{FF2B5EF4-FFF2-40B4-BE49-F238E27FC236}">
                <a16:creationId xmlns:a16="http://schemas.microsoft.com/office/drawing/2014/main" id="{EAC5DC8E-2F95-2F40-9BD1-99E51AF11B8C}"/>
              </a:ext>
            </a:extLst>
          </p:cNvPr>
          <p:cNvSpPr txBox="1">
            <a:spLocks/>
          </p:cNvSpPr>
          <p:nvPr/>
        </p:nvSpPr>
        <p:spPr>
          <a:xfrm>
            <a:off x="4389600" y="1824466"/>
            <a:ext cx="3412799" cy="5443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bg1"/>
                </a:solidFill>
              </a:rPr>
              <a:t>Engagement with our social media and digital platforms and other year-round communication</a:t>
            </a:r>
          </a:p>
        </p:txBody>
      </p:sp>
      <p:sp>
        <p:nvSpPr>
          <p:cNvPr id="118" name="Text Placeholder 8">
            <a:extLst>
              <a:ext uri="{FF2B5EF4-FFF2-40B4-BE49-F238E27FC236}">
                <a16:creationId xmlns:a16="http://schemas.microsoft.com/office/drawing/2014/main" id="{0324A30A-4B1B-ECD1-3A21-1BEEF20DF5EC}"/>
              </a:ext>
            </a:extLst>
          </p:cNvPr>
          <p:cNvSpPr txBox="1">
            <a:spLocks/>
          </p:cNvSpPr>
          <p:nvPr/>
        </p:nvSpPr>
        <p:spPr>
          <a:xfrm>
            <a:off x="8500486" y="1824466"/>
            <a:ext cx="2919027" cy="2275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bg1"/>
                </a:solidFill>
              </a:rPr>
              <a:t>Community and Volunteer Events</a:t>
            </a:r>
          </a:p>
        </p:txBody>
      </p:sp>
      <p:sp>
        <p:nvSpPr>
          <p:cNvPr id="119" name="Text Placeholder 8">
            <a:extLst>
              <a:ext uri="{FF2B5EF4-FFF2-40B4-BE49-F238E27FC236}">
                <a16:creationId xmlns:a16="http://schemas.microsoft.com/office/drawing/2014/main" id="{BCED950A-F14A-8B0C-803F-1E4274FC67E0}"/>
              </a:ext>
            </a:extLst>
          </p:cNvPr>
          <p:cNvSpPr txBox="1">
            <a:spLocks/>
          </p:cNvSpPr>
          <p:nvPr/>
        </p:nvSpPr>
        <p:spPr>
          <a:xfrm>
            <a:off x="772486" y="4120077"/>
            <a:ext cx="2919027" cy="2347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bg1"/>
                </a:solidFill>
              </a:rPr>
              <a:t>Tickets On sale</a:t>
            </a:r>
          </a:p>
        </p:txBody>
      </p:sp>
      <p:sp>
        <p:nvSpPr>
          <p:cNvPr id="122" name="Text Placeholder 8">
            <a:extLst>
              <a:ext uri="{FF2B5EF4-FFF2-40B4-BE49-F238E27FC236}">
                <a16:creationId xmlns:a16="http://schemas.microsoft.com/office/drawing/2014/main" id="{AA07A5D6-A4B2-9FC2-C10F-BBA70876E538}"/>
              </a:ext>
            </a:extLst>
          </p:cNvPr>
          <p:cNvSpPr txBox="1">
            <a:spLocks/>
          </p:cNvSpPr>
          <p:nvPr/>
        </p:nvSpPr>
        <p:spPr>
          <a:xfrm>
            <a:off x="4636486" y="4207666"/>
            <a:ext cx="2919027" cy="67112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dirty="0">
                <a:solidFill>
                  <a:schemeClr val="bg1"/>
                </a:solidFill>
              </a:rPr>
              <a:t>Applications and Process including</a:t>
            </a:r>
          </a:p>
          <a:p>
            <a:pPr marL="171450" indent="-171450" algn="ctr">
              <a:spcBef>
                <a:spcPts val="0"/>
              </a:spcBef>
              <a:buFont typeface="Arial" panose="020B0604020202020204" pitchFamily="34" charset="0"/>
              <a:buChar char="•"/>
            </a:pPr>
            <a:r>
              <a:rPr lang="en-US" dirty="0">
                <a:solidFill>
                  <a:schemeClr val="bg1"/>
                </a:solidFill>
              </a:rPr>
              <a:t>Becoming a volunteer</a:t>
            </a:r>
          </a:p>
          <a:p>
            <a:pPr marL="171450" indent="-171450" algn="ctr">
              <a:spcBef>
                <a:spcPts val="0"/>
              </a:spcBef>
              <a:buFont typeface="Arial" panose="020B0604020202020204" pitchFamily="34" charset="0"/>
              <a:buChar char="•"/>
            </a:pPr>
            <a:r>
              <a:rPr lang="en-US" dirty="0">
                <a:solidFill>
                  <a:schemeClr val="bg1"/>
                </a:solidFill>
              </a:rPr>
              <a:t>Becoming an exhibitor               </a:t>
            </a:r>
          </a:p>
          <a:p>
            <a:pPr marL="171450" indent="-171450" algn="ctr">
              <a:spcBef>
                <a:spcPts val="0"/>
              </a:spcBef>
              <a:buFont typeface="Arial" panose="020B0604020202020204" pitchFamily="34" charset="0"/>
              <a:buChar char="•"/>
            </a:pPr>
            <a:r>
              <a:rPr lang="en-US" dirty="0">
                <a:solidFill>
                  <a:schemeClr val="bg1"/>
                </a:solidFill>
              </a:rPr>
              <a:t>Applying for a scholarship or grant</a:t>
            </a:r>
          </a:p>
        </p:txBody>
      </p:sp>
      <p:sp>
        <p:nvSpPr>
          <p:cNvPr id="123" name="Text Placeholder 8">
            <a:extLst>
              <a:ext uri="{FF2B5EF4-FFF2-40B4-BE49-F238E27FC236}">
                <a16:creationId xmlns:a16="http://schemas.microsoft.com/office/drawing/2014/main" id="{479407E4-3F7D-2E7F-325F-4738BB8565B9}"/>
              </a:ext>
            </a:extLst>
          </p:cNvPr>
          <p:cNvSpPr txBox="1">
            <a:spLocks/>
          </p:cNvSpPr>
          <p:nvPr/>
        </p:nvSpPr>
        <p:spPr>
          <a:xfrm>
            <a:off x="8500485" y="4207666"/>
            <a:ext cx="2919027" cy="4003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bg1"/>
                </a:solidFill>
              </a:rPr>
              <a:t>Post-Show Feedback with the Opportunity to voice their opinions</a:t>
            </a:r>
          </a:p>
        </p:txBody>
      </p:sp>
      <p:pic>
        <p:nvPicPr>
          <p:cNvPr id="3" name="Picture 2" descr="A screenshot of a person riding a horse&#10;&#10;Description automatically generated">
            <a:extLst>
              <a:ext uri="{FF2B5EF4-FFF2-40B4-BE49-F238E27FC236}">
                <a16:creationId xmlns:a16="http://schemas.microsoft.com/office/drawing/2014/main" id="{867E09DC-CF25-7F6A-550E-EB95C1C7C54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49075" y="2324308"/>
            <a:ext cx="669628" cy="1255320"/>
          </a:xfrm>
          <a:prstGeom prst="rect">
            <a:avLst/>
          </a:prstGeom>
        </p:spPr>
      </p:pic>
      <p:pic>
        <p:nvPicPr>
          <p:cNvPr id="4" name="Picture 3">
            <a:extLst>
              <a:ext uri="{FF2B5EF4-FFF2-40B4-BE49-F238E27FC236}">
                <a16:creationId xmlns:a16="http://schemas.microsoft.com/office/drawing/2014/main" id="{64AE0094-7CC2-4E85-80A4-B600BA6813B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357149" y="2324308"/>
            <a:ext cx="669628" cy="1255320"/>
          </a:xfrm>
          <a:prstGeom prst="rect">
            <a:avLst/>
          </a:prstGeom>
        </p:spPr>
      </p:pic>
      <p:pic>
        <p:nvPicPr>
          <p:cNvPr id="5" name="Picture 4">
            <a:extLst>
              <a:ext uri="{FF2B5EF4-FFF2-40B4-BE49-F238E27FC236}">
                <a16:creationId xmlns:a16="http://schemas.microsoft.com/office/drawing/2014/main" id="{970CDA59-A20A-AB2E-5D2D-FC889FD3612E}"/>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165223" y="2324308"/>
            <a:ext cx="669628" cy="1255320"/>
          </a:xfrm>
          <a:prstGeom prst="rect">
            <a:avLst/>
          </a:prstGeom>
        </p:spPr>
      </p:pic>
      <p:pic>
        <p:nvPicPr>
          <p:cNvPr id="7" name="Picture 6">
            <a:extLst>
              <a:ext uri="{FF2B5EF4-FFF2-40B4-BE49-F238E27FC236}">
                <a16:creationId xmlns:a16="http://schemas.microsoft.com/office/drawing/2014/main" id="{B2649CEE-9C53-565A-842D-D51E0C2ACB7F}"/>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6973297" y="2324308"/>
            <a:ext cx="669628" cy="1255320"/>
          </a:xfrm>
          <a:prstGeom prst="rect">
            <a:avLst/>
          </a:prstGeom>
        </p:spPr>
      </p:pic>
      <p:pic>
        <p:nvPicPr>
          <p:cNvPr id="10" name="Picture 9" descr="A picture containing sky, outdoor, green&#10;&#10;Description automatically generated">
            <a:extLst>
              <a:ext uri="{FF2B5EF4-FFF2-40B4-BE49-F238E27FC236}">
                <a16:creationId xmlns:a16="http://schemas.microsoft.com/office/drawing/2014/main" id="{80F1F122-87A9-8F08-9EF4-1977334FC82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95958" y="2227133"/>
            <a:ext cx="1512538" cy="1314734"/>
          </a:xfrm>
          <a:prstGeom prst="rect">
            <a:avLst/>
          </a:prstGeom>
        </p:spPr>
      </p:pic>
      <p:pic>
        <p:nvPicPr>
          <p:cNvPr id="11" name="Picture 10">
            <a:extLst>
              <a:ext uri="{FF2B5EF4-FFF2-40B4-BE49-F238E27FC236}">
                <a16:creationId xmlns:a16="http://schemas.microsoft.com/office/drawing/2014/main" id="{9C478100-99A6-118B-0456-45A50EF2A02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0019196" y="2227133"/>
            <a:ext cx="1512537" cy="1314734"/>
          </a:xfrm>
          <a:prstGeom prst="rect">
            <a:avLst/>
          </a:prstGeom>
        </p:spPr>
      </p:pic>
      <p:pic>
        <p:nvPicPr>
          <p:cNvPr id="14" name="Picture 13" descr="A group of people on a stage&#10;&#10;Description automatically generated with medium confidence">
            <a:extLst>
              <a:ext uri="{FF2B5EF4-FFF2-40B4-BE49-F238E27FC236}">
                <a16:creationId xmlns:a16="http://schemas.microsoft.com/office/drawing/2014/main" id="{9938758C-8352-56C3-8EDC-5928CE038B3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67483" y="4469689"/>
            <a:ext cx="2114531" cy="1436773"/>
          </a:xfrm>
          <a:prstGeom prst="rect">
            <a:avLst/>
          </a:prstGeom>
        </p:spPr>
      </p:pic>
      <p:pic>
        <p:nvPicPr>
          <p:cNvPr id="16" name="Picture 15" descr="Graphical user interface, website&#10;&#10;Description automatically generated">
            <a:extLst>
              <a:ext uri="{FF2B5EF4-FFF2-40B4-BE49-F238E27FC236}">
                <a16:creationId xmlns:a16="http://schemas.microsoft.com/office/drawing/2014/main" id="{F85C2493-C082-1C88-6FA4-1B6C3A78E50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854357" y="4469689"/>
            <a:ext cx="926184" cy="1436773"/>
          </a:xfrm>
          <a:prstGeom prst="rect">
            <a:avLst/>
          </a:prstGeom>
        </p:spPr>
      </p:pic>
      <p:pic>
        <p:nvPicPr>
          <p:cNvPr id="18" name="Picture 17" descr="A picture containing graphical user interface&#10;&#10;Description automatically generated">
            <a:extLst>
              <a:ext uri="{FF2B5EF4-FFF2-40B4-BE49-F238E27FC236}">
                <a16:creationId xmlns:a16="http://schemas.microsoft.com/office/drawing/2014/main" id="{0DF08AC0-17D0-FAEB-BD86-071DC283031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436686" y="4724783"/>
            <a:ext cx="864123" cy="1150724"/>
          </a:xfrm>
          <a:prstGeom prst="rect">
            <a:avLst/>
          </a:prstGeom>
        </p:spPr>
      </p:pic>
      <p:pic>
        <p:nvPicPr>
          <p:cNvPr id="19" name="Picture 18">
            <a:extLst>
              <a:ext uri="{FF2B5EF4-FFF2-40B4-BE49-F238E27FC236}">
                <a16:creationId xmlns:a16="http://schemas.microsoft.com/office/drawing/2014/main" id="{600EAB23-A4C5-1E84-72F0-DFF51052610C}"/>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8500485" y="4724783"/>
            <a:ext cx="864123" cy="1150724"/>
          </a:xfrm>
          <a:prstGeom prst="rect">
            <a:avLst/>
          </a:prstGeom>
        </p:spPr>
      </p:pic>
      <p:pic>
        <p:nvPicPr>
          <p:cNvPr id="21" name="Picture 20" descr="A picture containing text, orange, sign&#10;&#10;Description automatically generated">
            <a:extLst>
              <a:ext uri="{FF2B5EF4-FFF2-40B4-BE49-F238E27FC236}">
                <a16:creationId xmlns:a16="http://schemas.microsoft.com/office/drawing/2014/main" id="{ABAD6B41-B0A5-456D-07FE-B2522203220B}"/>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72887" y="4724783"/>
            <a:ext cx="1122311" cy="1150724"/>
          </a:xfrm>
          <a:prstGeom prst="rect">
            <a:avLst/>
          </a:prstGeom>
        </p:spPr>
      </p:pic>
      <p:pic>
        <p:nvPicPr>
          <p:cNvPr id="23" name="Picture 22" descr="A picture containing graphical user interface&#10;&#10;Description automatically generated">
            <a:extLst>
              <a:ext uri="{FF2B5EF4-FFF2-40B4-BE49-F238E27FC236}">
                <a16:creationId xmlns:a16="http://schemas.microsoft.com/office/drawing/2014/main" id="{6CD17D95-B2E6-17AE-F6E3-8753550F1F3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636486" y="5048359"/>
            <a:ext cx="2931099" cy="858103"/>
          </a:xfrm>
          <a:prstGeom prst="rect">
            <a:avLst/>
          </a:prstGeom>
        </p:spPr>
      </p:pic>
    </p:spTree>
    <p:extLst>
      <p:ext uri="{BB962C8B-B14F-4D97-AF65-F5344CB8AC3E}">
        <p14:creationId xmlns:p14="http://schemas.microsoft.com/office/powerpoint/2010/main" val="1103885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2BFE38EC-87CF-3669-27F7-4E534E34AA2F}"/>
              </a:ext>
            </a:extLst>
          </p:cNvPr>
          <p:cNvSpPr>
            <a:spLocks noGrp="1"/>
          </p:cNvSpPr>
          <p:nvPr>
            <p:ph type="body" sz="quarter" idx="12"/>
          </p:nvPr>
        </p:nvSpPr>
        <p:spPr>
          <a:xfrm>
            <a:off x="6003225" y="2178096"/>
            <a:ext cx="5732464" cy="3829512"/>
          </a:xfrm>
        </p:spPr>
        <p:txBody>
          <a:bodyPr/>
          <a:lstStyle/>
          <a:p>
            <a:r>
              <a:rPr lang="en-US" sz="1400" dirty="0">
                <a:solidFill>
                  <a:schemeClr val="tx1">
                    <a:lumMod val="75000"/>
                    <a:lumOff val="25000"/>
                  </a:schemeClr>
                </a:solidFill>
              </a:rPr>
              <a:t>Our graphic design team is available to help bring your vision to life! We encourage working with our design team to maintain consistency throughout the Show’s brand, including committees. Please follow these steps for requests:</a:t>
            </a:r>
          </a:p>
          <a:p>
            <a:pPr marL="285750" indent="-285750">
              <a:buFont typeface="Arial" panose="020B0604020202020204" pitchFamily="34" charset="0"/>
              <a:buChar char="•"/>
            </a:pPr>
            <a:r>
              <a:rPr lang="en-US" sz="1400" dirty="0">
                <a:solidFill>
                  <a:schemeClr val="tx1">
                    <a:lumMod val="75000"/>
                    <a:lumOff val="25000"/>
                  </a:schemeClr>
                </a:solidFill>
              </a:rPr>
              <a:t>Submit graphic design requests through your staff coordinator</a:t>
            </a:r>
          </a:p>
          <a:p>
            <a:pPr marL="285750" indent="-285750">
              <a:buFont typeface="Arial" panose="020B0604020202020204" pitchFamily="34" charset="0"/>
              <a:buChar char="•"/>
            </a:pPr>
            <a:r>
              <a:rPr lang="en-US" sz="1400" dirty="0">
                <a:solidFill>
                  <a:schemeClr val="tx1">
                    <a:lumMod val="75000"/>
                    <a:lumOff val="25000"/>
                  </a:schemeClr>
                </a:solidFill>
              </a:rPr>
              <a:t>Provide staff coordinator with all details for the project</a:t>
            </a:r>
          </a:p>
          <a:p>
            <a:pPr marL="971550" lvl="1" indent="-285750"/>
            <a:r>
              <a:rPr lang="en-US" sz="1400" dirty="0">
                <a:solidFill>
                  <a:schemeClr val="tx1">
                    <a:lumMod val="75000"/>
                    <a:lumOff val="25000"/>
                  </a:schemeClr>
                </a:solidFill>
                <a:latin typeface="Arial" panose="020B0604020202020204" pitchFamily="34" charset="0"/>
                <a:cs typeface="Arial" panose="020B0604020202020204" pitchFamily="34" charset="0"/>
              </a:rPr>
              <a:t>Theme or design ideas</a:t>
            </a:r>
          </a:p>
          <a:p>
            <a:pPr marL="971550" lvl="1" indent="-285750"/>
            <a:r>
              <a:rPr lang="en-US" sz="1400" dirty="0">
                <a:solidFill>
                  <a:schemeClr val="tx1">
                    <a:lumMod val="75000"/>
                    <a:lumOff val="25000"/>
                  </a:schemeClr>
                </a:solidFill>
                <a:latin typeface="Arial" panose="020B0604020202020204" pitchFamily="34" charset="0"/>
                <a:cs typeface="Arial" panose="020B0604020202020204" pitchFamily="34" charset="0"/>
              </a:rPr>
              <a:t>Print material</a:t>
            </a:r>
          </a:p>
          <a:p>
            <a:pPr marL="971550" lvl="1" indent="-285750"/>
            <a:r>
              <a:rPr lang="en-US" sz="1400" dirty="0">
                <a:solidFill>
                  <a:schemeClr val="tx1">
                    <a:lumMod val="75000"/>
                    <a:lumOff val="25000"/>
                  </a:schemeClr>
                </a:solidFill>
                <a:latin typeface="Arial" panose="020B0604020202020204" pitchFamily="34" charset="0"/>
                <a:cs typeface="Arial" panose="020B0604020202020204" pitchFamily="34" charset="0"/>
              </a:rPr>
              <a:t>Size and layout orientation </a:t>
            </a:r>
          </a:p>
          <a:p>
            <a:pPr marL="971550" lvl="1" indent="-285750"/>
            <a:r>
              <a:rPr lang="en-US" sz="1400" dirty="0">
                <a:solidFill>
                  <a:schemeClr val="tx1">
                    <a:lumMod val="75000"/>
                    <a:lumOff val="25000"/>
                  </a:schemeClr>
                </a:solidFill>
                <a:latin typeface="Arial" panose="020B0604020202020204" pitchFamily="34" charset="0"/>
                <a:cs typeface="Arial" panose="020B0604020202020204" pitchFamily="34" charset="0"/>
              </a:rPr>
              <a:t>Color or black and white</a:t>
            </a:r>
          </a:p>
          <a:p>
            <a:pPr marL="971550" lvl="1" indent="-285750"/>
            <a:r>
              <a:rPr lang="en-US" sz="1400" dirty="0">
                <a:solidFill>
                  <a:schemeClr val="tx1">
                    <a:lumMod val="75000"/>
                    <a:lumOff val="25000"/>
                  </a:schemeClr>
                </a:solidFill>
                <a:latin typeface="Arial" panose="020B0604020202020204" pitchFamily="34" charset="0"/>
                <a:cs typeface="Arial" panose="020B0604020202020204" pitchFamily="34" charset="0"/>
              </a:rPr>
              <a:t>What vendor is printing project, etc.</a:t>
            </a:r>
          </a:p>
          <a:p>
            <a:r>
              <a:rPr lang="en-US" sz="1400" dirty="0">
                <a:solidFill>
                  <a:schemeClr val="tx1">
                    <a:lumMod val="75000"/>
                    <a:lumOff val="25000"/>
                  </a:schemeClr>
                </a:solidFill>
              </a:rPr>
              <a:t>Please allow for a minimum 2 week* turn-around time during non-peak times.</a:t>
            </a:r>
          </a:p>
          <a:p>
            <a:r>
              <a:rPr lang="en-US" sz="1400" dirty="0">
                <a:solidFill>
                  <a:schemeClr val="tx1">
                    <a:lumMod val="75000"/>
                    <a:lumOff val="25000"/>
                  </a:schemeClr>
                </a:solidFill>
              </a:rPr>
              <a:t>*Note: Turn-around time may be longer leading up to Show. (i.e. January/February)</a:t>
            </a:r>
          </a:p>
          <a:p>
            <a:endParaRPr lang="en-US" sz="1400" dirty="0">
              <a:solidFill>
                <a:schemeClr val="tx1">
                  <a:lumMod val="75000"/>
                  <a:lumOff val="25000"/>
                </a:schemeClr>
              </a:solidFill>
            </a:endParaRPr>
          </a:p>
        </p:txBody>
      </p:sp>
      <p:sp>
        <p:nvSpPr>
          <p:cNvPr id="11" name="TextBox 10">
            <a:extLst>
              <a:ext uri="{FF2B5EF4-FFF2-40B4-BE49-F238E27FC236}">
                <a16:creationId xmlns:a16="http://schemas.microsoft.com/office/drawing/2014/main" id="{6F6E6562-EE1D-8F06-9D15-B27FC3BCF340}"/>
              </a:ext>
            </a:extLst>
          </p:cNvPr>
          <p:cNvSpPr txBox="1"/>
          <p:nvPr/>
        </p:nvSpPr>
        <p:spPr>
          <a:xfrm>
            <a:off x="6003225" y="921532"/>
            <a:ext cx="5732464" cy="954107"/>
          </a:xfrm>
          <a:prstGeom prst="rect">
            <a:avLst/>
          </a:prstGeom>
          <a:noFill/>
        </p:spPr>
        <p:txBody>
          <a:bodyPr wrap="square" rtlCol="0">
            <a:spAutoFit/>
          </a:bodyPr>
          <a:lstStyle/>
          <a:p>
            <a:r>
              <a:rPr lang="en-US" sz="2800" b="1" dirty="0">
                <a:solidFill>
                  <a:srgbClr val="002B5F"/>
                </a:solidFill>
                <a:latin typeface="Arial Black" panose="020B0604020202020204" pitchFamily="34" charset="0"/>
                <a:cs typeface="Arial Black" panose="020B0604020202020204" pitchFamily="34" charset="0"/>
              </a:rPr>
              <a:t>GRAPHIC DESIGN REQUESTS</a:t>
            </a:r>
          </a:p>
        </p:txBody>
      </p:sp>
      <p:cxnSp>
        <p:nvCxnSpPr>
          <p:cNvPr id="2" name="Straight Connector 1">
            <a:extLst>
              <a:ext uri="{FF2B5EF4-FFF2-40B4-BE49-F238E27FC236}">
                <a16:creationId xmlns:a16="http://schemas.microsoft.com/office/drawing/2014/main" id="{CD8B3DA4-1CF3-994C-D362-DCB7FB7D04EC}"/>
              </a:ext>
            </a:extLst>
          </p:cNvPr>
          <p:cNvCxnSpPr>
            <a:cxnSpLocks/>
          </p:cNvCxnSpPr>
          <p:nvPr/>
        </p:nvCxnSpPr>
        <p:spPr>
          <a:xfrm>
            <a:off x="6116366" y="1974306"/>
            <a:ext cx="534709" cy="0"/>
          </a:xfrm>
          <a:prstGeom prst="line">
            <a:avLst/>
          </a:prstGeom>
          <a:ln w="76200">
            <a:solidFill>
              <a:srgbClr val="EE7624"/>
            </a:solidFill>
          </a:ln>
        </p:spPr>
        <p:style>
          <a:lnRef idx="1">
            <a:schemeClr val="accent1"/>
          </a:lnRef>
          <a:fillRef idx="0">
            <a:schemeClr val="accent1"/>
          </a:fillRef>
          <a:effectRef idx="0">
            <a:schemeClr val="accent1"/>
          </a:effectRef>
          <a:fontRef idx="minor">
            <a:schemeClr val="tx1"/>
          </a:fontRef>
        </p:style>
      </p:cxnSp>
      <p:pic>
        <p:nvPicPr>
          <p:cNvPr id="8" name="Picture Placeholder 7" descr="A document with text and images&#10;&#10;Description automatically generated">
            <a:extLst>
              <a:ext uri="{FF2B5EF4-FFF2-40B4-BE49-F238E27FC236}">
                <a16:creationId xmlns:a16="http://schemas.microsoft.com/office/drawing/2014/main" id="{66B199B5-E3CB-4018-CC32-5B453612B89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565150" y="500063"/>
            <a:ext cx="4528058" cy="5843587"/>
          </a:xfrm>
          <a:noFill/>
        </p:spPr>
      </p:pic>
    </p:spTree>
    <p:extLst>
      <p:ext uri="{BB962C8B-B14F-4D97-AF65-F5344CB8AC3E}">
        <p14:creationId xmlns:p14="http://schemas.microsoft.com/office/powerpoint/2010/main" val="3649031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02342-FFB7-5A82-CE95-2A27E5835018}"/>
              </a:ext>
            </a:extLst>
          </p:cNvPr>
          <p:cNvSpPr>
            <a:spLocks noGrp="1"/>
          </p:cNvSpPr>
          <p:nvPr>
            <p:ph type="ctrTitle"/>
          </p:nvPr>
        </p:nvSpPr>
        <p:spPr>
          <a:xfrm>
            <a:off x="0" y="1684106"/>
            <a:ext cx="12192000" cy="2465661"/>
          </a:xfrm>
        </p:spPr>
        <p:txBody>
          <a:bodyPr/>
          <a:lstStyle/>
          <a:p>
            <a:r>
              <a:rPr lang="en-US" dirty="0"/>
              <a:t>COMMUNICATIONS</a:t>
            </a:r>
          </a:p>
        </p:txBody>
      </p:sp>
    </p:spTree>
    <p:extLst>
      <p:ext uri="{BB962C8B-B14F-4D97-AF65-F5344CB8AC3E}">
        <p14:creationId xmlns:p14="http://schemas.microsoft.com/office/powerpoint/2010/main" val="3145171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777E98-D8E0-9834-F482-EB3F2FCDF106}"/>
              </a:ext>
            </a:extLst>
          </p:cNvPr>
          <p:cNvSpPr>
            <a:spLocks noGrp="1"/>
          </p:cNvSpPr>
          <p:nvPr>
            <p:ph type="ctrTitle"/>
          </p:nvPr>
        </p:nvSpPr>
        <p:spPr>
          <a:xfrm>
            <a:off x="0" y="2812585"/>
            <a:ext cx="12192000" cy="1232831"/>
          </a:xfrm>
        </p:spPr>
        <p:txBody>
          <a:bodyPr/>
          <a:lstStyle/>
          <a:p>
            <a:r>
              <a:rPr lang="en-US" dirty="0"/>
              <a:t>CONTACTS</a:t>
            </a:r>
          </a:p>
        </p:txBody>
      </p:sp>
    </p:spTree>
    <p:extLst>
      <p:ext uri="{BB962C8B-B14F-4D97-AF65-F5344CB8AC3E}">
        <p14:creationId xmlns:p14="http://schemas.microsoft.com/office/powerpoint/2010/main" val="2844979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59B7BBA8-14C6-A792-82AE-EF98C33AAC0B}"/>
              </a:ext>
            </a:extLst>
          </p:cNvPr>
          <p:cNvSpPr>
            <a:spLocks noGrp="1"/>
          </p:cNvSpPr>
          <p:nvPr>
            <p:ph type="body" sz="quarter" idx="12"/>
          </p:nvPr>
        </p:nvSpPr>
        <p:spPr>
          <a:xfrm>
            <a:off x="2075741" y="1669428"/>
            <a:ext cx="3419804" cy="3749398"/>
          </a:xfrm>
        </p:spPr>
        <p:txBody>
          <a:bodyPr/>
          <a:lstStyle/>
          <a:p>
            <a:r>
              <a:rPr lang="en-US" b="1" dirty="0">
                <a:solidFill>
                  <a:srgbClr val="EE7624"/>
                </a:solidFill>
              </a:rPr>
              <a:t>Communications</a:t>
            </a:r>
          </a:p>
          <a:p>
            <a:r>
              <a:rPr lang="en-US" sz="1800" dirty="0">
                <a:solidFill>
                  <a:schemeClr val="tx1">
                    <a:lumMod val="75000"/>
                    <a:lumOff val="25000"/>
                  </a:schemeClr>
                </a:solidFill>
                <a:latin typeface="Arial" panose="020B0604020202020204" pitchFamily="34" charset="0"/>
                <a:cs typeface="Arial" panose="020B0604020202020204" pitchFamily="34" charset="0"/>
              </a:rPr>
              <a:t>Danielle Grossman</a:t>
            </a:r>
          </a:p>
          <a:p>
            <a:r>
              <a:rPr lang="en-US" dirty="0">
                <a:solidFill>
                  <a:schemeClr val="tx1">
                    <a:lumMod val="75000"/>
                    <a:lumOff val="25000"/>
                  </a:schemeClr>
                </a:solidFill>
                <a:hlinkClick r:id="rId2"/>
              </a:rPr>
              <a:t>grossman@rodeohouston.com</a:t>
            </a:r>
            <a:endParaRPr lang="en-US" dirty="0">
              <a:solidFill>
                <a:schemeClr val="tx1">
                  <a:lumMod val="75000"/>
                  <a:lumOff val="25000"/>
                </a:schemeClr>
              </a:solidFill>
            </a:endParaRPr>
          </a:p>
          <a:p>
            <a:r>
              <a:rPr lang="en-US" dirty="0">
                <a:solidFill>
                  <a:schemeClr val="tx1">
                    <a:lumMod val="75000"/>
                    <a:lumOff val="25000"/>
                  </a:schemeClr>
                </a:solidFill>
              </a:rPr>
              <a:t>Shelby </a:t>
            </a:r>
            <a:r>
              <a:rPr lang="en-US" dirty="0" err="1">
                <a:solidFill>
                  <a:schemeClr val="tx1">
                    <a:lumMod val="75000"/>
                    <a:lumOff val="25000"/>
                  </a:schemeClr>
                </a:solidFill>
              </a:rPr>
              <a:t>Pipken</a:t>
            </a:r>
            <a:endParaRPr lang="en-US" dirty="0">
              <a:solidFill>
                <a:schemeClr val="tx1">
                  <a:lumMod val="75000"/>
                  <a:lumOff val="25000"/>
                </a:schemeClr>
              </a:solidFill>
            </a:endParaRPr>
          </a:p>
          <a:p>
            <a:r>
              <a:rPr lang="en-US" sz="1800" dirty="0">
                <a:solidFill>
                  <a:schemeClr val="tx1">
                    <a:lumMod val="75000"/>
                    <a:lumOff val="25000"/>
                  </a:schemeClr>
                </a:solidFill>
                <a:latin typeface="Arial" panose="020B0604020202020204" pitchFamily="34" charset="0"/>
                <a:cs typeface="Arial" panose="020B0604020202020204" pitchFamily="34" charset="0"/>
                <a:hlinkClick r:id="rId3"/>
              </a:rPr>
              <a:t>pipken@rodeohouston.com</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endParaRPr lang="en-US" dirty="0">
              <a:solidFill>
                <a:schemeClr val="tx1">
                  <a:lumMod val="75000"/>
                  <a:lumOff val="25000"/>
                </a:schemeClr>
              </a:solidFill>
            </a:endParaRPr>
          </a:p>
          <a:p>
            <a:r>
              <a:rPr lang="en-US" b="1" dirty="0">
                <a:solidFill>
                  <a:srgbClr val="EE7624"/>
                </a:solidFill>
              </a:rPr>
              <a:t>Digital Media </a:t>
            </a:r>
          </a:p>
          <a:p>
            <a:r>
              <a:rPr lang="en-US" sz="1800" dirty="0">
                <a:solidFill>
                  <a:schemeClr val="tx1">
                    <a:lumMod val="75000"/>
                    <a:lumOff val="25000"/>
                  </a:schemeClr>
                </a:solidFill>
                <a:latin typeface="Arial" panose="020B0604020202020204" pitchFamily="34" charset="0"/>
                <a:cs typeface="Arial" panose="020B0604020202020204" pitchFamily="34" charset="0"/>
              </a:rPr>
              <a:t>(</a:t>
            </a:r>
            <a:r>
              <a:rPr lang="en-US" dirty="0">
                <a:solidFill>
                  <a:schemeClr val="tx1">
                    <a:lumMod val="75000"/>
                    <a:lumOff val="25000"/>
                  </a:schemeClr>
                </a:solidFill>
              </a:rPr>
              <a:t>Website/App/Social)</a:t>
            </a:r>
          </a:p>
          <a:p>
            <a:r>
              <a:rPr lang="en-US" sz="1800" dirty="0" err="1">
                <a:solidFill>
                  <a:schemeClr val="tx1">
                    <a:lumMod val="75000"/>
                    <a:lumOff val="25000"/>
                  </a:schemeClr>
                </a:solidFill>
                <a:latin typeface="Arial" panose="020B0604020202020204" pitchFamily="34" charset="0"/>
                <a:cs typeface="Arial" panose="020B0604020202020204" pitchFamily="34" charset="0"/>
              </a:rPr>
              <a:t>Aynav</a:t>
            </a:r>
            <a:r>
              <a:rPr lang="en-US" sz="1800" dirty="0">
                <a:solidFill>
                  <a:schemeClr val="tx1">
                    <a:lumMod val="75000"/>
                    <a:lumOff val="25000"/>
                  </a:schemeClr>
                </a:solidFill>
                <a:latin typeface="Arial" panose="020B0604020202020204" pitchFamily="34" charset="0"/>
                <a:cs typeface="Arial" panose="020B0604020202020204" pitchFamily="34" charset="0"/>
              </a:rPr>
              <a:t> Leibowitz</a:t>
            </a:r>
          </a:p>
          <a:p>
            <a:r>
              <a:rPr lang="en-US" dirty="0">
                <a:solidFill>
                  <a:schemeClr val="tx1">
                    <a:lumMod val="75000"/>
                    <a:lumOff val="25000"/>
                  </a:schemeClr>
                </a:solidFill>
                <a:hlinkClick r:id="rId4"/>
              </a:rPr>
              <a:t>leibowitz@rodeohouston.com</a:t>
            </a:r>
            <a:endParaRPr lang="en-US" dirty="0">
              <a:solidFill>
                <a:schemeClr val="tx1">
                  <a:lumMod val="75000"/>
                  <a:lumOff val="25000"/>
                </a:schemeClr>
              </a:solidFill>
            </a:endParaRPr>
          </a:p>
          <a:p>
            <a:endParaRPr lang="en-US" sz="1800"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AF4CE7F4-4FE1-0339-5C7C-1B418908400F}"/>
              </a:ext>
            </a:extLst>
          </p:cNvPr>
          <p:cNvCxnSpPr>
            <a:cxnSpLocks/>
          </p:cNvCxnSpPr>
          <p:nvPr/>
        </p:nvCxnSpPr>
        <p:spPr>
          <a:xfrm>
            <a:off x="2184446" y="1439175"/>
            <a:ext cx="534709" cy="0"/>
          </a:xfrm>
          <a:prstGeom prst="line">
            <a:avLst/>
          </a:prstGeom>
          <a:ln w="76200">
            <a:solidFill>
              <a:srgbClr val="EE7624"/>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FBA9766-CFA6-113F-D074-79E6C8D0471E}"/>
              </a:ext>
            </a:extLst>
          </p:cNvPr>
          <p:cNvSpPr txBox="1"/>
          <p:nvPr/>
        </p:nvSpPr>
        <p:spPr>
          <a:xfrm>
            <a:off x="2075741" y="821041"/>
            <a:ext cx="6108139" cy="523220"/>
          </a:xfrm>
          <a:prstGeom prst="rect">
            <a:avLst/>
          </a:prstGeom>
          <a:noFill/>
        </p:spPr>
        <p:txBody>
          <a:bodyPr wrap="square" rtlCol="0">
            <a:spAutoFit/>
          </a:bodyPr>
          <a:lstStyle/>
          <a:p>
            <a:r>
              <a:rPr lang="en-US" sz="2800" b="1" dirty="0">
                <a:solidFill>
                  <a:srgbClr val="002B5F"/>
                </a:solidFill>
                <a:latin typeface="Arial Black" panose="020B0604020202020204" pitchFamily="34" charset="0"/>
                <a:cs typeface="Arial Black" panose="020B0604020202020204" pitchFamily="34" charset="0"/>
              </a:rPr>
              <a:t>CONTACT US</a:t>
            </a:r>
          </a:p>
        </p:txBody>
      </p:sp>
      <p:sp>
        <p:nvSpPr>
          <p:cNvPr id="3" name="Text Placeholder 3">
            <a:extLst>
              <a:ext uri="{FF2B5EF4-FFF2-40B4-BE49-F238E27FC236}">
                <a16:creationId xmlns:a16="http://schemas.microsoft.com/office/drawing/2014/main" id="{38688211-2EA5-C546-2766-9F9B6F0B69AD}"/>
              </a:ext>
            </a:extLst>
          </p:cNvPr>
          <p:cNvSpPr txBox="1">
            <a:spLocks/>
          </p:cNvSpPr>
          <p:nvPr/>
        </p:nvSpPr>
        <p:spPr>
          <a:xfrm>
            <a:off x="6126533" y="1669428"/>
            <a:ext cx="3419804" cy="41918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EE7624"/>
                </a:solidFill>
              </a:rPr>
              <a:t>Brand &amp; Logos</a:t>
            </a:r>
          </a:p>
          <a:p>
            <a:r>
              <a:rPr lang="en-US" dirty="0">
                <a:solidFill>
                  <a:schemeClr val="tx1">
                    <a:lumMod val="75000"/>
                    <a:lumOff val="25000"/>
                  </a:schemeClr>
                </a:solidFill>
              </a:rPr>
              <a:t>Muffy King</a:t>
            </a:r>
          </a:p>
          <a:p>
            <a:r>
              <a:rPr lang="en-US" dirty="0">
                <a:solidFill>
                  <a:schemeClr val="tx1">
                    <a:lumMod val="75000"/>
                    <a:lumOff val="25000"/>
                  </a:schemeClr>
                </a:solidFill>
                <a:hlinkClick r:id="rId5"/>
              </a:rPr>
              <a:t>king@rodeohouston.com</a:t>
            </a:r>
            <a:endParaRPr lang="en-US" dirty="0">
              <a:solidFill>
                <a:schemeClr val="tx1">
                  <a:lumMod val="75000"/>
                  <a:lumOff val="25000"/>
                </a:schemeClr>
              </a:solidFill>
            </a:endParaRPr>
          </a:p>
          <a:p>
            <a:endParaRPr lang="en-US" dirty="0">
              <a:solidFill>
                <a:schemeClr val="tx1">
                  <a:lumMod val="75000"/>
                  <a:lumOff val="25000"/>
                </a:schemeClr>
              </a:solidFill>
            </a:endParaRPr>
          </a:p>
          <a:p>
            <a:r>
              <a:rPr lang="en-US" b="1" dirty="0">
                <a:solidFill>
                  <a:srgbClr val="EE7624"/>
                </a:solidFill>
              </a:rPr>
              <a:t>Merchandise</a:t>
            </a:r>
          </a:p>
          <a:p>
            <a:r>
              <a:rPr lang="en-US" dirty="0">
                <a:solidFill>
                  <a:schemeClr val="tx1">
                    <a:lumMod val="75000"/>
                    <a:lumOff val="25000"/>
                  </a:schemeClr>
                </a:solidFill>
              </a:rPr>
              <a:t>Jessica Mooney</a:t>
            </a:r>
          </a:p>
          <a:p>
            <a:r>
              <a:rPr lang="en-US" dirty="0">
                <a:solidFill>
                  <a:schemeClr val="tx1">
                    <a:lumMod val="75000"/>
                    <a:lumOff val="25000"/>
                  </a:schemeClr>
                </a:solidFill>
                <a:hlinkClick r:id="rId6"/>
              </a:rPr>
              <a:t>mooney@rodeohouston.com</a:t>
            </a:r>
            <a:endParaRPr lang="en-US" dirty="0">
              <a:solidFill>
                <a:schemeClr val="tx1">
                  <a:lumMod val="75000"/>
                  <a:lumOff val="25000"/>
                </a:schemeClr>
              </a:solidFill>
            </a:endParaRPr>
          </a:p>
          <a:p>
            <a:endParaRPr lang="en-US" dirty="0">
              <a:solidFill>
                <a:schemeClr val="tx1">
                  <a:lumMod val="75000"/>
                  <a:lumOff val="25000"/>
                </a:schemeClr>
              </a:solidFill>
            </a:endParaRPr>
          </a:p>
          <a:p>
            <a:r>
              <a:rPr lang="en-US" b="1" dirty="0">
                <a:solidFill>
                  <a:srgbClr val="EE7624"/>
                </a:solidFill>
              </a:rPr>
              <a:t>General Marketing</a:t>
            </a:r>
          </a:p>
          <a:p>
            <a:r>
              <a:rPr lang="en-US" dirty="0">
                <a:solidFill>
                  <a:schemeClr val="tx1">
                    <a:lumMod val="75000"/>
                    <a:lumOff val="25000"/>
                  </a:schemeClr>
                </a:solidFill>
              </a:rPr>
              <a:t>Lisa Gagnon</a:t>
            </a:r>
          </a:p>
          <a:p>
            <a:r>
              <a:rPr lang="en-US" dirty="0">
                <a:solidFill>
                  <a:schemeClr val="tx1">
                    <a:lumMod val="75000"/>
                    <a:lumOff val="25000"/>
                  </a:schemeClr>
                </a:solidFill>
                <a:hlinkClick r:id="rId7"/>
              </a:rPr>
              <a:t>gagnon@rodeohouston.com</a:t>
            </a:r>
            <a:endParaRPr lang="en-US" dirty="0">
              <a:solidFill>
                <a:schemeClr val="tx1">
                  <a:lumMod val="75000"/>
                  <a:lumOff val="25000"/>
                </a:schemeClr>
              </a:solidFill>
            </a:endParaRPr>
          </a:p>
          <a:p>
            <a:endParaRPr lang="en-US" dirty="0">
              <a:solidFill>
                <a:schemeClr val="tx1">
                  <a:lumMod val="75000"/>
                  <a:lumOff val="25000"/>
                </a:schemeClr>
              </a:solidFill>
            </a:endParaRPr>
          </a:p>
          <a:p>
            <a:endParaRPr lang="en-US" dirty="0">
              <a:solidFill>
                <a:schemeClr val="tx1">
                  <a:lumMod val="75000"/>
                  <a:lumOff val="25000"/>
                </a:schemeClr>
              </a:solidFill>
            </a:endParaRPr>
          </a:p>
        </p:txBody>
      </p:sp>
    </p:spTree>
    <p:extLst>
      <p:ext uri="{BB962C8B-B14F-4D97-AF65-F5344CB8AC3E}">
        <p14:creationId xmlns:p14="http://schemas.microsoft.com/office/powerpoint/2010/main" val="1898688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018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F4CE7F4-4FE1-0339-5C7C-1B418908400F}"/>
              </a:ext>
            </a:extLst>
          </p:cNvPr>
          <p:cNvCxnSpPr>
            <a:cxnSpLocks/>
          </p:cNvCxnSpPr>
          <p:nvPr/>
        </p:nvCxnSpPr>
        <p:spPr>
          <a:xfrm>
            <a:off x="5366558" y="2753106"/>
            <a:ext cx="534709" cy="0"/>
          </a:xfrm>
          <a:prstGeom prst="line">
            <a:avLst/>
          </a:prstGeom>
          <a:ln w="76200">
            <a:solidFill>
              <a:srgbClr val="EE7624"/>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E6458272-4A22-6E17-8738-2359DC705144}"/>
              </a:ext>
            </a:extLst>
          </p:cNvPr>
          <p:cNvSpPr>
            <a:spLocks noGrp="1"/>
          </p:cNvSpPr>
          <p:nvPr>
            <p:ph type="body" sz="quarter" idx="11"/>
          </p:nvPr>
        </p:nvSpPr>
        <p:spPr>
          <a:xfrm>
            <a:off x="5262862" y="2233238"/>
            <a:ext cx="5732464" cy="414189"/>
          </a:xfrm>
        </p:spPr>
        <p:txBody>
          <a:bodyPr/>
          <a:lstStyle/>
          <a:p>
            <a:r>
              <a:rPr lang="en-US" sz="2400" dirty="0">
                <a:latin typeface="Arial" panose="020B0604020202020204" pitchFamily="34" charset="0"/>
                <a:cs typeface="Arial" panose="020B0604020202020204" pitchFamily="34" charset="0"/>
              </a:rPr>
              <a:t>You are a show advocate!</a:t>
            </a:r>
          </a:p>
        </p:txBody>
      </p:sp>
      <p:sp>
        <p:nvSpPr>
          <p:cNvPr id="10" name="Text Placeholder 3">
            <a:extLst>
              <a:ext uri="{FF2B5EF4-FFF2-40B4-BE49-F238E27FC236}">
                <a16:creationId xmlns:a16="http://schemas.microsoft.com/office/drawing/2014/main" id="{2BFE38EC-87CF-3669-27F7-4E534E34AA2F}"/>
              </a:ext>
            </a:extLst>
          </p:cNvPr>
          <p:cNvSpPr>
            <a:spLocks noGrp="1"/>
          </p:cNvSpPr>
          <p:nvPr>
            <p:ph type="body" sz="quarter" idx="12"/>
          </p:nvPr>
        </p:nvSpPr>
        <p:spPr>
          <a:xfrm>
            <a:off x="5262561" y="2958752"/>
            <a:ext cx="5732464" cy="2479675"/>
          </a:xfrm>
        </p:spPr>
        <p:txBody>
          <a:bodyPr/>
          <a:lstStyle/>
          <a:p>
            <a:pPr marL="285750" indent="-285750">
              <a:buFont typeface="Arial" panose="020B0604020202020204" pitchFamily="34" charset="0"/>
              <a:buChar char="•"/>
            </a:pPr>
            <a:r>
              <a:rPr lang="en-US" dirty="0">
                <a:solidFill>
                  <a:schemeClr val="tx1">
                    <a:lumMod val="75000"/>
                    <a:lumOff val="25000"/>
                  </a:schemeClr>
                </a:solidFill>
              </a:rPr>
              <a:t>As Rodeo volunteers, you are our biggest ambassadors, and we need your help to spread the word!</a:t>
            </a:r>
          </a:p>
          <a:p>
            <a:pPr marL="285750" indent="-285750">
              <a:buFont typeface="Arial" panose="020B0604020202020204" pitchFamily="34" charset="0"/>
              <a:buChar char="•"/>
            </a:pPr>
            <a:r>
              <a:rPr lang="en-US" dirty="0">
                <a:solidFill>
                  <a:schemeClr val="tx1">
                    <a:lumMod val="75000"/>
                    <a:lumOff val="25000"/>
                  </a:schemeClr>
                </a:solidFill>
              </a:rPr>
              <a:t>Follow </a:t>
            </a:r>
            <a:r>
              <a:rPr lang="en-US" b="1" dirty="0">
                <a:solidFill>
                  <a:srgbClr val="EE7624"/>
                </a:solidFill>
              </a:rPr>
              <a:t>@RODEOHOUSTON </a:t>
            </a:r>
            <a:r>
              <a:rPr lang="en-US" dirty="0">
                <a:solidFill>
                  <a:schemeClr val="tx1">
                    <a:lumMod val="75000"/>
                    <a:lumOff val="25000"/>
                  </a:schemeClr>
                </a:solidFill>
              </a:rPr>
              <a:t>on Facebook, Twitter, Instagram, Threads, Tik Tok and </a:t>
            </a:r>
            <a:r>
              <a:rPr lang="en-US" b="1" dirty="0">
                <a:solidFill>
                  <a:srgbClr val="EE7624"/>
                </a:solidFill>
              </a:rPr>
              <a:t>@Houston Livestock Show and Rodeo</a:t>
            </a:r>
            <a:r>
              <a:rPr lang="en-US" dirty="0"/>
              <a:t> </a:t>
            </a:r>
            <a:r>
              <a:rPr lang="en-US" dirty="0">
                <a:solidFill>
                  <a:schemeClr val="tx1">
                    <a:lumMod val="75000"/>
                    <a:lumOff val="25000"/>
                  </a:schemeClr>
                </a:solidFill>
              </a:rPr>
              <a:t>on LinkedIn</a:t>
            </a:r>
          </a:p>
          <a:p>
            <a:pPr marL="285750" indent="-285750">
              <a:buFont typeface="Arial" panose="020B0604020202020204" pitchFamily="34" charset="0"/>
              <a:buChar char="•"/>
            </a:pPr>
            <a:r>
              <a:rPr lang="en-US" dirty="0">
                <a:solidFill>
                  <a:schemeClr val="tx1">
                    <a:lumMod val="75000"/>
                    <a:lumOff val="25000"/>
                  </a:schemeClr>
                </a:solidFill>
              </a:rPr>
              <a:t>Remember to like, share and comment on our posts to promote the mission and storytelling!</a:t>
            </a:r>
          </a:p>
        </p:txBody>
      </p:sp>
      <p:sp>
        <p:nvSpPr>
          <p:cNvPr id="11" name="TextBox 10">
            <a:extLst>
              <a:ext uri="{FF2B5EF4-FFF2-40B4-BE49-F238E27FC236}">
                <a16:creationId xmlns:a16="http://schemas.microsoft.com/office/drawing/2014/main" id="{6F6E6562-EE1D-8F06-9D15-B27FC3BCF340}"/>
              </a:ext>
            </a:extLst>
          </p:cNvPr>
          <p:cNvSpPr txBox="1"/>
          <p:nvPr/>
        </p:nvSpPr>
        <p:spPr>
          <a:xfrm>
            <a:off x="5262561" y="1319089"/>
            <a:ext cx="5732464" cy="954107"/>
          </a:xfrm>
          <a:prstGeom prst="rect">
            <a:avLst/>
          </a:prstGeom>
          <a:noFill/>
        </p:spPr>
        <p:txBody>
          <a:bodyPr wrap="square" rtlCol="0">
            <a:spAutoFit/>
          </a:bodyPr>
          <a:lstStyle/>
          <a:p>
            <a:r>
              <a:rPr lang="en-US" sz="2800" b="1" dirty="0">
                <a:solidFill>
                  <a:srgbClr val="002B5F"/>
                </a:solidFill>
                <a:latin typeface="Arial Black" panose="020B0604020202020204" pitchFamily="34" charset="0"/>
                <a:cs typeface="Arial Black" panose="020B0604020202020204" pitchFamily="34" charset="0"/>
              </a:rPr>
              <a:t>RODEOHOUSTON</a:t>
            </a:r>
          </a:p>
          <a:p>
            <a:r>
              <a:rPr lang="en-US" sz="2800" b="1" dirty="0">
                <a:solidFill>
                  <a:srgbClr val="002B5F"/>
                </a:solidFill>
                <a:latin typeface="Arial Black" panose="020B0604020202020204" pitchFamily="34" charset="0"/>
                <a:cs typeface="Arial Black" panose="020B0604020202020204" pitchFamily="34" charset="0"/>
              </a:rPr>
              <a:t>SOCIAL MEDIA</a:t>
            </a:r>
          </a:p>
        </p:txBody>
      </p:sp>
      <p:sp>
        <p:nvSpPr>
          <p:cNvPr id="12" name="Picture Placeholder 33">
            <a:extLst>
              <a:ext uri="{FF2B5EF4-FFF2-40B4-BE49-F238E27FC236}">
                <a16:creationId xmlns:a16="http://schemas.microsoft.com/office/drawing/2014/main" id="{2D623CC2-609B-F78E-C112-3D0DBCA5575B}"/>
              </a:ext>
            </a:extLst>
          </p:cNvPr>
          <p:cNvSpPr txBox="1">
            <a:spLocks/>
          </p:cNvSpPr>
          <p:nvPr/>
        </p:nvSpPr>
        <p:spPr>
          <a:xfrm>
            <a:off x="564849" y="500062"/>
            <a:ext cx="3875088" cy="5843587"/>
          </a:xfrm>
          <a:prstGeom prst="rect">
            <a:avLst/>
          </a:prstGeom>
          <a:solidFill>
            <a:schemeClr val="bg1">
              <a:lumMod val="95000"/>
            </a:schemeClr>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3" name="Picture 12" descr="A picture containing text, clipart, vector graphics&#10;&#10;Description automatically generated">
            <a:extLst>
              <a:ext uri="{FF2B5EF4-FFF2-40B4-BE49-F238E27FC236}">
                <a16:creationId xmlns:a16="http://schemas.microsoft.com/office/drawing/2014/main" id="{83DEFCE5-A9A0-4FFD-AFAF-CBD416AC2C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7084" y="1042416"/>
            <a:ext cx="1062657" cy="1062657"/>
          </a:xfrm>
          <a:prstGeom prst="rect">
            <a:avLst/>
          </a:prstGeom>
        </p:spPr>
      </p:pic>
      <p:pic>
        <p:nvPicPr>
          <p:cNvPr id="14" name="Picture 13" descr="Logo&#10;&#10;Description automatically generated">
            <a:extLst>
              <a:ext uri="{FF2B5EF4-FFF2-40B4-BE49-F238E27FC236}">
                <a16:creationId xmlns:a16="http://schemas.microsoft.com/office/drawing/2014/main" id="{8B3997AE-98BA-2039-7CB9-2F353D752C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9136" y="675782"/>
            <a:ext cx="1772792" cy="1772792"/>
          </a:xfrm>
          <a:prstGeom prst="rect">
            <a:avLst/>
          </a:prstGeom>
        </p:spPr>
      </p:pic>
      <p:pic>
        <p:nvPicPr>
          <p:cNvPr id="15" name="Picture 14" descr="Icon&#10;&#10;Description automatically generated">
            <a:extLst>
              <a:ext uri="{FF2B5EF4-FFF2-40B4-BE49-F238E27FC236}">
                <a16:creationId xmlns:a16="http://schemas.microsoft.com/office/drawing/2014/main" id="{9B829592-005A-CCBD-8E9D-E610DC645B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7084" y="2724945"/>
            <a:ext cx="1062657" cy="1062657"/>
          </a:xfrm>
          <a:prstGeom prst="rect">
            <a:avLst/>
          </a:prstGeom>
        </p:spPr>
      </p:pic>
      <p:pic>
        <p:nvPicPr>
          <p:cNvPr id="16" name="Picture 3" descr="A black background with a black square&#10;&#10;Description automatically generated">
            <a:extLst>
              <a:ext uri="{FF2B5EF4-FFF2-40B4-BE49-F238E27FC236}">
                <a16:creationId xmlns:a16="http://schemas.microsoft.com/office/drawing/2014/main" id="{459140FA-E845-53EB-0138-693970792817}"/>
              </a:ext>
            </a:extLst>
          </p:cNvPr>
          <p:cNvPicPr>
            <a:picLocks noChangeAspect="1"/>
          </p:cNvPicPr>
          <p:nvPr/>
        </p:nvPicPr>
        <p:blipFill>
          <a:blip r:embed="rId5" cstate="screen">
            <a:duotone>
              <a:prstClr val="black"/>
              <a:schemeClr val="bg1">
                <a:lumMod val="95000"/>
                <a:tint val="45000"/>
                <a:satMod val="400000"/>
              </a:schemeClr>
            </a:duotone>
            <a:extLst>
              <a:ext uri="{28A0092B-C50C-407E-A947-70E740481C1C}">
                <a14:useLocalDpi xmlns:a14="http://schemas.microsoft.com/office/drawing/2010/main"/>
              </a:ext>
            </a:extLst>
          </a:blip>
          <a:stretch>
            <a:fillRect/>
          </a:stretch>
        </p:blipFill>
        <p:spPr>
          <a:xfrm>
            <a:off x="2704204" y="2647427"/>
            <a:ext cx="1062657" cy="1072644"/>
          </a:xfrm>
          <a:prstGeom prst="rect">
            <a:avLst/>
          </a:prstGeom>
        </p:spPr>
      </p:pic>
      <p:pic>
        <p:nvPicPr>
          <p:cNvPr id="17" name="Picture 16" descr="Logo&#10;&#10;Description automatically generated">
            <a:extLst>
              <a:ext uri="{FF2B5EF4-FFF2-40B4-BE49-F238E27FC236}">
                <a16:creationId xmlns:a16="http://schemas.microsoft.com/office/drawing/2014/main" id="{013A3E18-2B09-4C28-C1EF-C507282938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8971" y="4259546"/>
            <a:ext cx="1178881" cy="1178881"/>
          </a:xfrm>
          <a:prstGeom prst="rect">
            <a:avLst/>
          </a:prstGeom>
        </p:spPr>
      </p:pic>
      <p:pic>
        <p:nvPicPr>
          <p:cNvPr id="18" name="Picture 17" descr="Icon&#10;&#10;Description automatically generated">
            <a:extLst>
              <a:ext uri="{FF2B5EF4-FFF2-40B4-BE49-F238E27FC236}">
                <a16:creationId xmlns:a16="http://schemas.microsoft.com/office/drawing/2014/main" id="{20D9373F-BA0C-3369-8504-FE0DF3E9EF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46093" y="4259546"/>
            <a:ext cx="1178881" cy="1178881"/>
          </a:xfrm>
          <a:prstGeom prst="rect">
            <a:avLst/>
          </a:prstGeom>
        </p:spPr>
      </p:pic>
    </p:spTree>
    <p:extLst>
      <p:ext uri="{BB962C8B-B14F-4D97-AF65-F5344CB8AC3E}">
        <p14:creationId xmlns:p14="http://schemas.microsoft.com/office/powerpoint/2010/main" val="2870339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women wearing cowboy hats&#10;&#10;Description automatically generated">
            <a:extLst>
              <a:ext uri="{FF2B5EF4-FFF2-40B4-BE49-F238E27FC236}">
                <a16:creationId xmlns:a16="http://schemas.microsoft.com/office/drawing/2014/main" id="{8A2A6CC8-C79B-F70B-C89B-0DC689B5D75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565150" y="500063"/>
            <a:ext cx="3875088" cy="5843587"/>
          </a:xfrm>
        </p:spPr>
      </p:pic>
      <p:sp>
        <p:nvSpPr>
          <p:cNvPr id="3" name="Text Placeholder 2">
            <a:extLst>
              <a:ext uri="{FF2B5EF4-FFF2-40B4-BE49-F238E27FC236}">
                <a16:creationId xmlns:a16="http://schemas.microsoft.com/office/drawing/2014/main" id="{D3847BAA-721C-6802-D954-468F169ED415}"/>
              </a:ext>
            </a:extLst>
          </p:cNvPr>
          <p:cNvSpPr>
            <a:spLocks noGrp="1"/>
          </p:cNvSpPr>
          <p:nvPr>
            <p:ph type="body" sz="quarter" idx="11"/>
          </p:nvPr>
        </p:nvSpPr>
        <p:spPr>
          <a:xfrm>
            <a:off x="5262862" y="2188837"/>
            <a:ext cx="4100594" cy="896654"/>
          </a:xfrm>
        </p:spPr>
        <p:txBody>
          <a:bodyPr/>
          <a:lstStyle/>
          <a:p>
            <a:r>
              <a:rPr lang="en-US" dirty="0"/>
              <a:t>ADVOCATES FOR THE SHOW</a:t>
            </a:r>
          </a:p>
        </p:txBody>
      </p:sp>
      <p:sp>
        <p:nvSpPr>
          <p:cNvPr id="4" name="Text Placeholder 3">
            <a:extLst>
              <a:ext uri="{FF2B5EF4-FFF2-40B4-BE49-F238E27FC236}">
                <a16:creationId xmlns:a16="http://schemas.microsoft.com/office/drawing/2014/main" id="{DB1985DD-4919-2631-890E-CB284C3220E2}"/>
              </a:ext>
            </a:extLst>
          </p:cNvPr>
          <p:cNvSpPr>
            <a:spLocks noGrp="1"/>
          </p:cNvSpPr>
          <p:nvPr>
            <p:ph type="body" sz="quarter" idx="12"/>
          </p:nvPr>
        </p:nvSpPr>
        <p:spPr>
          <a:xfrm>
            <a:off x="5262561" y="3377641"/>
            <a:ext cx="4183191" cy="1131878"/>
          </a:xfrm>
        </p:spPr>
        <p:txBody>
          <a:bodyPr/>
          <a:lstStyle/>
          <a:p>
            <a:pPr marL="285750" indent="-285750">
              <a:buFont typeface="Arial" panose="020B0604020202020204" pitchFamily="34" charset="0"/>
              <a:buChar char="•"/>
            </a:pPr>
            <a:r>
              <a:rPr lang="en-US" dirty="0">
                <a:solidFill>
                  <a:schemeClr val="tx1">
                    <a:lumMod val="75000"/>
                    <a:lumOff val="25000"/>
                  </a:schemeClr>
                </a:solidFill>
              </a:rPr>
              <a:t>Are you sharing your Rodeo stories or memories on social media?</a:t>
            </a:r>
          </a:p>
          <a:p>
            <a:pPr marL="285750" indent="-285750">
              <a:buFont typeface="Arial" panose="020B0604020202020204" pitchFamily="34" charset="0"/>
              <a:buChar char="•"/>
            </a:pPr>
            <a:r>
              <a:rPr lang="en-US" sz="1800" dirty="0">
                <a:solidFill>
                  <a:schemeClr val="tx1">
                    <a:lumMod val="75000"/>
                    <a:lumOff val="25000"/>
                  </a:schemeClr>
                </a:solidFill>
                <a:latin typeface="Arial" panose="020B0604020202020204" pitchFamily="34" charset="0"/>
                <a:cs typeface="Arial" panose="020B0604020202020204" pitchFamily="34" charset="0"/>
              </a:rPr>
              <a:t>Tag us </a:t>
            </a:r>
            <a:r>
              <a:rPr lang="en-US" sz="1800" b="1" dirty="0">
                <a:solidFill>
                  <a:srgbClr val="EE7624"/>
                </a:solidFill>
                <a:latin typeface="Arial" panose="020B0604020202020204" pitchFamily="34" charset="0"/>
                <a:cs typeface="Arial" panose="020B0604020202020204" pitchFamily="34" charset="0"/>
              </a:rPr>
              <a:t>@RODEOHOUSTON </a:t>
            </a:r>
            <a:r>
              <a:rPr lang="en-US" sz="1800" dirty="0">
                <a:solidFill>
                  <a:schemeClr val="tx1">
                    <a:lumMod val="75000"/>
                    <a:lumOff val="25000"/>
                  </a:schemeClr>
                </a:solidFill>
                <a:latin typeface="Arial" panose="020B0604020202020204" pitchFamily="34" charset="0"/>
                <a:cs typeface="Arial" panose="020B0604020202020204" pitchFamily="34" charset="0"/>
              </a:rPr>
              <a:t>in your photos and videos</a:t>
            </a:r>
          </a:p>
        </p:txBody>
      </p:sp>
      <p:cxnSp>
        <p:nvCxnSpPr>
          <p:cNvPr id="7" name="Straight Connector 6">
            <a:extLst>
              <a:ext uri="{FF2B5EF4-FFF2-40B4-BE49-F238E27FC236}">
                <a16:creationId xmlns:a16="http://schemas.microsoft.com/office/drawing/2014/main" id="{0045A1A4-9E4A-D31D-BBB1-97DBE8953A3D}"/>
              </a:ext>
            </a:extLst>
          </p:cNvPr>
          <p:cNvCxnSpPr>
            <a:cxnSpLocks/>
          </p:cNvCxnSpPr>
          <p:nvPr/>
        </p:nvCxnSpPr>
        <p:spPr>
          <a:xfrm>
            <a:off x="5366558" y="3182874"/>
            <a:ext cx="534709" cy="0"/>
          </a:xfrm>
          <a:prstGeom prst="line">
            <a:avLst/>
          </a:prstGeom>
          <a:ln w="76200">
            <a:solidFill>
              <a:srgbClr val="EE76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12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192AA76-28C4-7CF2-D40A-9B3AFE1BE143}"/>
              </a:ext>
            </a:extLst>
          </p:cNvPr>
          <p:cNvSpPr>
            <a:spLocks noGrp="1"/>
          </p:cNvSpPr>
          <p:nvPr>
            <p:ph type="body" sz="quarter" idx="11"/>
          </p:nvPr>
        </p:nvSpPr>
        <p:spPr>
          <a:xfrm>
            <a:off x="2076042" y="1293533"/>
            <a:ext cx="6016398" cy="414189"/>
          </a:xfrm>
        </p:spPr>
        <p:txBody>
          <a:bodyPr/>
          <a:lstStyle/>
          <a:p>
            <a:r>
              <a:rPr lang="en-US" sz="2400" dirty="0">
                <a:latin typeface="Arial" panose="020B0604020202020204" pitchFamily="34" charset="0"/>
                <a:cs typeface="Arial" panose="020B0604020202020204" pitchFamily="34" charset="0"/>
              </a:rPr>
              <a:t>Let us help promote your public events.</a:t>
            </a:r>
          </a:p>
        </p:txBody>
      </p:sp>
      <p:sp>
        <p:nvSpPr>
          <p:cNvPr id="8" name="Text Placeholder 3">
            <a:extLst>
              <a:ext uri="{FF2B5EF4-FFF2-40B4-BE49-F238E27FC236}">
                <a16:creationId xmlns:a16="http://schemas.microsoft.com/office/drawing/2014/main" id="{59B7BBA8-14C6-A792-82AE-EF98C33AAC0B}"/>
              </a:ext>
            </a:extLst>
          </p:cNvPr>
          <p:cNvSpPr>
            <a:spLocks noGrp="1"/>
          </p:cNvSpPr>
          <p:nvPr>
            <p:ph type="body" sz="quarter" idx="12"/>
          </p:nvPr>
        </p:nvSpPr>
        <p:spPr>
          <a:xfrm>
            <a:off x="2075740" y="2044331"/>
            <a:ext cx="7690051" cy="1796149"/>
          </a:xfrm>
        </p:spPr>
        <p:txBody>
          <a:bodyPr/>
          <a:lstStyle/>
          <a:p>
            <a:pPr marL="285750" indent="-285750">
              <a:buFont typeface="Arial" panose="020B0604020202020204" pitchFamily="34" charset="0"/>
              <a:buChar char="•"/>
            </a:pPr>
            <a:r>
              <a:rPr lang="en-US" dirty="0">
                <a:solidFill>
                  <a:schemeClr val="tx1">
                    <a:lumMod val="75000"/>
                    <a:lumOff val="25000"/>
                  </a:schemeClr>
                </a:solidFill>
              </a:rPr>
              <a:t>The Digital Media Team can help you with promoting your events that are open to the public.</a:t>
            </a:r>
          </a:p>
          <a:p>
            <a:pPr marL="285750" indent="-285750">
              <a:buFont typeface="Arial" panose="020B0604020202020204" pitchFamily="34" charset="0"/>
              <a:buChar char="•"/>
            </a:pPr>
            <a:r>
              <a:rPr lang="en-US" dirty="0">
                <a:solidFill>
                  <a:schemeClr val="tx1">
                    <a:lumMod val="75000"/>
                    <a:lumOff val="25000"/>
                  </a:schemeClr>
                </a:solidFill>
              </a:rPr>
              <a:t>Once an event that is open to the public is approved, we will receive the details to post on </a:t>
            </a:r>
            <a:r>
              <a:rPr lang="en-US" dirty="0">
                <a:solidFill>
                  <a:srgbClr val="EE7624"/>
                </a:solidFill>
              </a:rPr>
              <a:t>rodeohouston.com</a:t>
            </a:r>
            <a:r>
              <a:rPr lang="en-US" dirty="0">
                <a:solidFill>
                  <a:schemeClr val="tx1">
                    <a:lumMod val="75000"/>
                    <a:lumOff val="25000"/>
                  </a:schemeClr>
                </a:solidFill>
              </a:rPr>
              <a:t>.</a:t>
            </a:r>
          </a:p>
          <a:p>
            <a:r>
              <a:rPr lang="en-US" b="1" dirty="0">
                <a:solidFill>
                  <a:srgbClr val="EE7624"/>
                </a:solidFill>
              </a:rPr>
              <a:t>Contact your staff coordinator if you would like additional information added to your event page on the website.</a:t>
            </a:r>
          </a:p>
        </p:txBody>
      </p:sp>
      <p:cxnSp>
        <p:nvCxnSpPr>
          <p:cNvPr id="5" name="Straight Connector 4">
            <a:extLst>
              <a:ext uri="{FF2B5EF4-FFF2-40B4-BE49-F238E27FC236}">
                <a16:creationId xmlns:a16="http://schemas.microsoft.com/office/drawing/2014/main" id="{AF4CE7F4-4FE1-0339-5C7C-1B418908400F}"/>
              </a:ext>
            </a:extLst>
          </p:cNvPr>
          <p:cNvCxnSpPr>
            <a:cxnSpLocks/>
          </p:cNvCxnSpPr>
          <p:nvPr/>
        </p:nvCxnSpPr>
        <p:spPr>
          <a:xfrm>
            <a:off x="2184446" y="1814079"/>
            <a:ext cx="534709" cy="0"/>
          </a:xfrm>
          <a:prstGeom prst="line">
            <a:avLst/>
          </a:prstGeom>
          <a:ln w="76200">
            <a:solidFill>
              <a:srgbClr val="EE7624"/>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FBA9766-CFA6-113F-D074-79E6C8D0471E}"/>
              </a:ext>
            </a:extLst>
          </p:cNvPr>
          <p:cNvSpPr txBox="1"/>
          <p:nvPr/>
        </p:nvSpPr>
        <p:spPr>
          <a:xfrm>
            <a:off x="2075741" y="830185"/>
            <a:ext cx="6108139" cy="523220"/>
          </a:xfrm>
          <a:prstGeom prst="rect">
            <a:avLst/>
          </a:prstGeom>
          <a:noFill/>
        </p:spPr>
        <p:txBody>
          <a:bodyPr wrap="square" rtlCol="0">
            <a:spAutoFit/>
          </a:bodyPr>
          <a:lstStyle/>
          <a:p>
            <a:r>
              <a:rPr lang="en-US" sz="2800" b="1" dirty="0">
                <a:solidFill>
                  <a:srgbClr val="002B5F"/>
                </a:solidFill>
                <a:latin typeface="Arial Black" panose="020B0604020202020204" pitchFamily="34" charset="0"/>
                <a:cs typeface="Arial Black" panose="020B0604020202020204" pitchFamily="34" charset="0"/>
              </a:rPr>
              <a:t>COMMITTEE EVENT SUPPORT</a:t>
            </a:r>
          </a:p>
        </p:txBody>
      </p:sp>
      <p:pic>
        <p:nvPicPr>
          <p:cNvPr id="30" name="Picture 2" descr="A white rectangular box with black text and orange text&#10;&#10;Description automatically generated">
            <a:extLst>
              <a:ext uri="{FF2B5EF4-FFF2-40B4-BE49-F238E27FC236}">
                <a16:creationId xmlns:a16="http://schemas.microsoft.com/office/drawing/2014/main" id="{BCBC9FD3-F448-698D-F396-F6D7A49B43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75740" y="3960553"/>
            <a:ext cx="8855242" cy="2087648"/>
          </a:xfrm>
          <a:prstGeom prst="rect">
            <a:avLst/>
          </a:prstGeom>
          <a:ln>
            <a:solidFill>
              <a:schemeClr val="bg1">
                <a:lumMod val="85000"/>
              </a:schemeClr>
            </a:solidFill>
          </a:ln>
        </p:spPr>
      </p:pic>
    </p:spTree>
    <p:extLst>
      <p:ext uri="{BB962C8B-B14F-4D97-AF65-F5344CB8AC3E}">
        <p14:creationId xmlns:p14="http://schemas.microsoft.com/office/powerpoint/2010/main" val="3248450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screenshot of a computer&#10;&#10;Description automatically generated">
            <a:extLst>
              <a:ext uri="{FF2B5EF4-FFF2-40B4-BE49-F238E27FC236}">
                <a16:creationId xmlns:a16="http://schemas.microsoft.com/office/drawing/2014/main" id="{32A0C93D-AD89-3876-E16E-6203E6EF9791}"/>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565150" y="327214"/>
            <a:ext cx="3875088" cy="2928936"/>
          </a:xfrm>
        </p:spPr>
      </p:pic>
      <p:sp>
        <p:nvSpPr>
          <p:cNvPr id="8" name="Text Placeholder 2">
            <a:extLst>
              <a:ext uri="{FF2B5EF4-FFF2-40B4-BE49-F238E27FC236}">
                <a16:creationId xmlns:a16="http://schemas.microsoft.com/office/drawing/2014/main" id="{063CD61C-2056-D7C7-E223-3AAAEDF07118}"/>
              </a:ext>
            </a:extLst>
          </p:cNvPr>
          <p:cNvSpPr>
            <a:spLocks noGrp="1"/>
          </p:cNvSpPr>
          <p:nvPr>
            <p:ph type="body" sz="quarter" idx="11"/>
          </p:nvPr>
        </p:nvSpPr>
        <p:spPr>
          <a:xfrm>
            <a:off x="5262862" y="1032730"/>
            <a:ext cx="5732464" cy="414189"/>
          </a:xfrm>
        </p:spPr>
        <p:txBody>
          <a:bodyPr/>
          <a:lstStyle/>
          <a:p>
            <a:r>
              <a:rPr lang="en-US" sz="2400" dirty="0">
                <a:latin typeface="Arial" panose="020B0604020202020204" pitchFamily="34" charset="0"/>
                <a:cs typeface="Arial" panose="020B0604020202020204" pitchFamily="34" charset="0"/>
              </a:rPr>
              <a:t>Facebook Event Pages</a:t>
            </a:r>
          </a:p>
        </p:txBody>
      </p:sp>
      <p:sp>
        <p:nvSpPr>
          <p:cNvPr id="4" name="Text Placeholder 3">
            <a:extLst>
              <a:ext uri="{FF2B5EF4-FFF2-40B4-BE49-F238E27FC236}">
                <a16:creationId xmlns:a16="http://schemas.microsoft.com/office/drawing/2014/main" id="{DB1985DD-4919-2631-890E-CB284C3220E2}"/>
              </a:ext>
            </a:extLst>
          </p:cNvPr>
          <p:cNvSpPr>
            <a:spLocks noGrp="1"/>
          </p:cNvSpPr>
          <p:nvPr>
            <p:ph type="body" sz="quarter" idx="12"/>
          </p:nvPr>
        </p:nvSpPr>
        <p:spPr>
          <a:xfrm>
            <a:off x="5262561" y="1858211"/>
            <a:ext cx="5732464" cy="2027990"/>
          </a:xfrm>
        </p:spPr>
        <p:txBody>
          <a:bodyPr/>
          <a:lstStyle/>
          <a:p>
            <a:pPr marL="285750" indent="-285750">
              <a:buFont typeface="Arial" panose="020B0604020202020204" pitchFamily="34" charset="0"/>
              <a:buChar char="•"/>
            </a:pPr>
            <a:r>
              <a:rPr lang="en-US" dirty="0">
                <a:solidFill>
                  <a:schemeClr val="tx1">
                    <a:lumMod val="75000"/>
                    <a:lumOff val="25000"/>
                  </a:schemeClr>
                </a:solidFill>
              </a:rPr>
              <a:t>We can create Facebook Event Pages for you under the </a:t>
            </a:r>
            <a:r>
              <a:rPr lang="en-US" dirty="0">
                <a:solidFill>
                  <a:srgbClr val="EE7624"/>
                </a:solidFill>
              </a:rPr>
              <a:t>RODEOHOUSTON</a:t>
            </a:r>
            <a:r>
              <a:rPr lang="en-US" dirty="0"/>
              <a:t> </a:t>
            </a:r>
            <a:r>
              <a:rPr lang="en-US" dirty="0">
                <a:solidFill>
                  <a:schemeClr val="tx1">
                    <a:lumMod val="75000"/>
                    <a:lumOff val="25000"/>
                  </a:schemeClr>
                </a:solidFill>
              </a:rPr>
              <a:t>Facebook page for you to share and promote your event on Facebook.</a:t>
            </a:r>
          </a:p>
          <a:p>
            <a:r>
              <a:rPr lang="en-US" b="1" dirty="0">
                <a:solidFill>
                  <a:srgbClr val="EE7624"/>
                </a:solidFill>
              </a:rPr>
              <a:t>Contact your staff coordinator if you would like a Facebook Event Page created.</a:t>
            </a:r>
          </a:p>
          <a:p>
            <a:pPr marL="285750" indent="-285750">
              <a:buFont typeface="Arial" panose="020B0604020202020204" pitchFamily="34" charset="0"/>
              <a:buChar char="•"/>
            </a:pPr>
            <a:r>
              <a:rPr lang="en-US" sz="1800" dirty="0">
                <a:solidFill>
                  <a:srgbClr val="EE7624"/>
                </a:solidFill>
                <a:latin typeface="Arial" panose="020B0604020202020204" pitchFamily="34" charset="0"/>
                <a:cs typeface="Arial" panose="020B0604020202020204" pitchFamily="34" charset="0"/>
              </a:rPr>
              <a:t>We have prepared templates for any graphics or copy that may be needed.</a:t>
            </a:r>
          </a:p>
        </p:txBody>
      </p:sp>
      <p:pic>
        <p:nvPicPr>
          <p:cNvPr id="17" name="Picture Placeholder 16" descr="A screenshot of a video game&#10;&#10;Description automatically generated">
            <a:extLst>
              <a:ext uri="{FF2B5EF4-FFF2-40B4-BE49-F238E27FC236}">
                <a16:creationId xmlns:a16="http://schemas.microsoft.com/office/drawing/2014/main" id="{42E01125-B767-C3EE-4616-70C2D2B2DF2F}"/>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p:pic>
      <p:cxnSp>
        <p:nvCxnSpPr>
          <p:cNvPr id="7" name="Straight Connector 6">
            <a:extLst>
              <a:ext uri="{FF2B5EF4-FFF2-40B4-BE49-F238E27FC236}">
                <a16:creationId xmlns:a16="http://schemas.microsoft.com/office/drawing/2014/main" id="{0045A1A4-9E4A-D31D-BBB1-97DBE8953A3D}"/>
              </a:ext>
            </a:extLst>
          </p:cNvPr>
          <p:cNvCxnSpPr>
            <a:cxnSpLocks/>
          </p:cNvCxnSpPr>
          <p:nvPr/>
        </p:nvCxnSpPr>
        <p:spPr>
          <a:xfrm>
            <a:off x="5366558" y="1638969"/>
            <a:ext cx="5871418" cy="0"/>
          </a:xfrm>
          <a:prstGeom prst="line">
            <a:avLst/>
          </a:prstGeom>
          <a:ln w="38100">
            <a:solidFill>
              <a:srgbClr val="EE7624"/>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1D94527-5EBE-60C7-9E6D-FB01398E6B94}"/>
              </a:ext>
            </a:extLst>
          </p:cNvPr>
          <p:cNvSpPr txBox="1"/>
          <p:nvPr/>
        </p:nvSpPr>
        <p:spPr>
          <a:xfrm>
            <a:off x="5262561" y="579598"/>
            <a:ext cx="6108139" cy="523220"/>
          </a:xfrm>
          <a:prstGeom prst="rect">
            <a:avLst/>
          </a:prstGeom>
          <a:noFill/>
        </p:spPr>
        <p:txBody>
          <a:bodyPr wrap="square" rtlCol="0">
            <a:spAutoFit/>
          </a:bodyPr>
          <a:lstStyle/>
          <a:p>
            <a:r>
              <a:rPr lang="en-US" sz="2800" b="1" dirty="0">
                <a:solidFill>
                  <a:srgbClr val="002B5F"/>
                </a:solidFill>
                <a:latin typeface="Arial Black" panose="020B0604020202020204" pitchFamily="34" charset="0"/>
                <a:cs typeface="Arial Black" panose="020B0604020202020204" pitchFamily="34" charset="0"/>
              </a:rPr>
              <a:t>COMMITTEE EVENT SUPPORT</a:t>
            </a:r>
          </a:p>
        </p:txBody>
      </p:sp>
      <p:sp>
        <p:nvSpPr>
          <p:cNvPr id="18" name="Text Placeholder 2">
            <a:extLst>
              <a:ext uri="{FF2B5EF4-FFF2-40B4-BE49-F238E27FC236}">
                <a16:creationId xmlns:a16="http://schemas.microsoft.com/office/drawing/2014/main" id="{B9F92644-A967-53A5-78A8-A74C0AB06638}"/>
              </a:ext>
            </a:extLst>
          </p:cNvPr>
          <p:cNvSpPr txBox="1">
            <a:spLocks/>
          </p:cNvSpPr>
          <p:nvPr/>
        </p:nvSpPr>
        <p:spPr>
          <a:xfrm>
            <a:off x="5262862" y="4196554"/>
            <a:ext cx="5732464" cy="4141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002B5F"/>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How to View Facebook Event Pages</a:t>
            </a:r>
          </a:p>
        </p:txBody>
      </p:sp>
      <p:cxnSp>
        <p:nvCxnSpPr>
          <p:cNvPr id="19" name="Straight Connector 18">
            <a:extLst>
              <a:ext uri="{FF2B5EF4-FFF2-40B4-BE49-F238E27FC236}">
                <a16:creationId xmlns:a16="http://schemas.microsoft.com/office/drawing/2014/main" id="{9366BF82-1126-1C68-1253-EB37A0D60893}"/>
              </a:ext>
            </a:extLst>
          </p:cNvPr>
          <p:cNvCxnSpPr>
            <a:cxnSpLocks/>
          </p:cNvCxnSpPr>
          <p:nvPr/>
        </p:nvCxnSpPr>
        <p:spPr>
          <a:xfrm>
            <a:off x="5366558" y="4802793"/>
            <a:ext cx="5871418" cy="0"/>
          </a:xfrm>
          <a:prstGeom prst="line">
            <a:avLst/>
          </a:prstGeom>
          <a:ln w="38100">
            <a:solidFill>
              <a:srgbClr val="EE7624"/>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C2BAE8FF-BEAA-1FB7-CEA0-F141F7164B88}"/>
              </a:ext>
            </a:extLst>
          </p:cNvPr>
          <p:cNvSpPr txBox="1">
            <a:spLocks/>
          </p:cNvSpPr>
          <p:nvPr/>
        </p:nvSpPr>
        <p:spPr>
          <a:xfrm>
            <a:off x="5262561" y="5031179"/>
            <a:ext cx="5732464" cy="10952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chemeClr val="tx1">
                    <a:lumMod val="75000"/>
                    <a:lumOff val="25000"/>
                  </a:schemeClr>
                </a:solidFill>
              </a:rPr>
              <a:t>From</a:t>
            </a:r>
            <a:r>
              <a:rPr lang="en-US" dirty="0"/>
              <a:t> </a:t>
            </a:r>
            <a:r>
              <a:rPr lang="en-US" b="1" dirty="0" err="1">
                <a:solidFill>
                  <a:srgbClr val="EE7624"/>
                </a:solidFill>
              </a:rPr>
              <a:t>facebook.com</a:t>
            </a:r>
            <a:r>
              <a:rPr lang="en-US" b="1" dirty="0">
                <a:solidFill>
                  <a:srgbClr val="EE7624"/>
                </a:solidFill>
              </a:rPr>
              <a:t>/RODEOHOUSTON</a:t>
            </a:r>
          </a:p>
          <a:p>
            <a:pPr marL="971550" lvl="1" indent="-285750"/>
            <a:r>
              <a:rPr lang="en-US" sz="1800" dirty="0">
                <a:solidFill>
                  <a:schemeClr val="tx1">
                    <a:lumMod val="75000"/>
                    <a:lumOff val="25000"/>
                  </a:schemeClr>
                </a:solidFill>
                <a:latin typeface="Arial" panose="020B0604020202020204" pitchFamily="34" charset="0"/>
                <a:cs typeface="Arial" panose="020B0604020202020204" pitchFamily="34" charset="0"/>
              </a:rPr>
              <a:t>Choose “</a:t>
            </a:r>
            <a:r>
              <a:rPr lang="en-US" sz="1800" dirty="0">
                <a:solidFill>
                  <a:srgbClr val="EE7624"/>
                </a:solidFill>
                <a:latin typeface="Arial" panose="020B0604020202020204" pitchFamily="34" charset="0"/>
                <a:cs typeface="Arial" panose="020B0604020202020204" pitchFamily="34" charset="0"/>
              </a:rPr>
              <a:t>More</a:t>
            </a:r>
            <a:r>
              <a:rPr lang="en-US" sz="1800" dirty="0">
                <a:solidFill>
                  <a:schemeClr val="tx1">
                    <a:lumMod val="75000"/>
                    <a:lumOff val="25000"/>
                  </a:schemeClr>
                </a:solidFill>
                <a:latin typeface="Arial" panose="020B0604020202020204" pitchFamily="34" charset="0"/>
                <a:cs typeface="Arial" panose="020B0604020202020204" pitchFamily="34" charset="0"/>
              </a:rPr>
              <a:t>”</a:t>
            </a:r>
          </a:p>
          <a:p>
            <a:pPr marL="971550" lvl="1" indent="-285750"/>
            <a:r>
              <a:rPr lang="en-US" sz="1800" dirty="0">
                <a:solidFill>
                  <a:schemeClr val="tx1">
                    <a:lumMod val="75000"/>
                    <a:lumOff val="25000"/>
                  </a:schemeClr>
                </a:solidFill>
                <a:latin typeface="Arial" panose="020B0604020202020204" pitchFamily="34" charset="0"/>
                <a:cs typeface="Arial" panose="020B0604020202020204" pitchFamily="34" charset="0"/>
              </a:rPr>
              <a:t>Choose “</a:t>
            </a:r>
            <a:r>
              <a:rPr lang="en-US" sz="1800" dirty="0">
                <a:solidFill>
                  <a:srgbClr val="EE7624"/>
                </a:solidFill>
                <a:latin typeface="Arial" panose="020B0604020202020204" pitchFamily="34" charset="0"/>
                <a:cs typeface="Arial" panose="020B0604020202020204" pitchFamily="34" charset="0"/>
              </a:rPr>
              <a:t>Events</a:t>
            </a:r>
            <a:r>
              <a:rPr lang="en-US" sz="1800" dirty="0">
                <a:solidFill>
                  <a:schemeClr val="tx1">
                    <a:lumMod val="75000"/>
                    <a:lumOff val="2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78185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192AA76-28C4-7CF2-D40A-9B3AFE1BE143}"/>
              </a:ext>
            </a:extLst>
          </p:cNvPr>
          <p:cNvSpPr>
            <a:spLocks noGrp="1"/>
          </p:cNvSpPr>
          <p:nvPr>
            <p:ph type="body" sz="quarter" idx="11"/>
          </p:nvPr>
        </p:nvSpPr>
        <p:spPr>
          <a:xfrm>
            <a:off x="2076042" y="1741589"/>
            <a:ext cx="6016398" cy="414189"/>
          </a:xfrm>
        </p:spPr>
        <p:txBody>
          <a:bodyPr/>
          <a:lstStyle/>
          <a:p>
            <a:r>
              <a:rPr lang="en-US" sz="2400" dirty="0">
                <a:latin typeface="Arial" panose="020B0604020202020204" pitchFamily="34" charset="0"/>
                <a:cs typeface="Arial" panose="020B0604020202020204" pitchFamily="34" charset="0"/>
              </a:rPr>
              <a:t>Sharing Facebook Event Pages</a:t>
            </a:r>
          </a:p>
        </p:txBody>
      </p:sp>
      <p:sp>
        <p:nvSpPr>
          <p:cNvPr id="8" name="Text Placeholder 3">
            <a:extLst>
              <a:ext uri="{FF2B5EF4-FFF2-40B4-BE49-F238E27FC236}">
                <a16:creationId xmlns:a16="http://schemas.microsoft.com/office/drawing/2014/main" id="{59B7BBA8-14C6-A792-82AE-EF98C33AAC0B}"/>
              </a:ext>
            </a:extLst>
          </p:cNvPr>
          <p:cNvSpPr>
            <a:spLocks noGrp="1"/>
          </p:cNvSpPr>
          <p:nvPr>
            <p:ph type="body" sz="quarter" idx="12"/>
          </p:nvPr>
        </p:nvSpPr>
        <p:spPr>
          <a:xfrm>
            <a:off x="2075740" y="2492387"/>
            <a:ext cx="7690051" cy="2999589"/>
          </a:xfrm>
        </p:spPr>
        <p:txBody>
          <a:bodyPr/>
          <a:lstStyle/>
          <a:p>
            <a:pPr marL="285750" indent="-285750">
              <a:buFont typeface="Arial" panose="020B0604020202020204" pitchFamily="34" charset="0"/>
              <a:buChar char="•"/>
            </a:pPr>
            <a:r>
              <a:rPr lang="en-US" dirty="0">
                <a:solidFill>
                  <a:schemeClr val="tx1">
                    <a:lumMod val="75000"/>
                    <a:lumOff val="25000"/>
                  </a:schemeClr>
                </a:solidFill>
              </a:rPr>
              <a:t>From the RODEOHOUSTON Facebook events page: </a:t>
            </a:r>
            <a:r>
              <a:rPr lang="en-US" dirty="0" err="1">
                <a:solidFill>
                  <a:srgbClr val="EE7624"/>
                </a:solidFill>
              </a:rPr>
              <a:t>facebook.com</a:t>
            </a:r>
            <a:r>
              <a:rPr lang="en-US" dirty="0">
                <a:solidFill>
                  <a:srgbClr val="EE7624"/>
                </a:solidFill>
              </a:rPr>
              <a:t>/RODEOHOUSTON/events</a:t>
            </a:r>
          </a:p>
          <a:p>
            <a:pPr marL="971550" lvl="1" indent="-285750"/>
            <a:r>
              <a:rPr lang="en-US" sz="1800" dirty="0">
                <a:solidFill>
                  <a:schemeClr val="tx1">
                    <a:lumMod val="75000"/>
                    <a:lumOff val="25000"/>
                  </a:schemeClr>
                </a:solidFill>
                <a:latin typeface="Arial" panose="020B0604020202020204" pitchFamily="34" charset="0"/>
                <a:cs typeface="Arial" panose="020B0604020202020204" pitchFamily="34" charset="0"/>
              </a:rPr>
              <a:t>Events listed under “</a:t>
            </a:r>
            <a:r>
              <a:rPr lang="en-US" sz="1800" dirty="0">
                <a:solidFill>
                  <a:srgbClr val="EE7624"/>
                </a:solidFill>
                <a:latin typeface="Arial" panose="020B0604020202020204" pitchFamily="34" charset="0"/>
                <a:cs typeface="Arial" panose="020B0604020202020204" pitchFamily="34" charset="0"/>
              </a:rPr>
              <a:t>Upcoming Events</a:t>
            </a:r>
            <a:r>
              <a:rPr lang="en-US" sz="1800" dirty="0">
                <a:solidFill>
                  <a:schemeClr val="tx1">
                    <a:lumMod val="75000"/>
                    <a:lumOff val="25000"/>
                  </a:schemeClr>
                </a:solidFill>
                <a:latin typeface="Arial" panose="020B0604020202020204" pitchFamily="34" charset="0"/>
                <a:cs typeface="Arial" panose="020B0604020202020204" pitchFamily="34" charset="0"/>
              </a:rPr>
              <a:t>”</a:t>
            </a:r>
          </a:p>
          <a:p>
            <a:pPr marL="971550" lvl="1" indent="-285750"/>
            <a:r>
              <a:rPr lang="en-US" sz="1800" dirty="0">
                <a:solidFill>
                  <a:schemeClr val="tx1">
                    <a:lumMod val="75000"/>
                    <a:lumOff val="25000"/>
                  </a:schemeClr>
                </a:solidFill>
                <a:latin typeface="Arial" panose="020B0604020202020204" pitchFamily="34" charset="0"/>
                <a:cs typeface="Arial" panose="020B0604020202020204" pitchFamily="34" charset="0"/>
              </a:rPr>
              <a:t>Under each event are the following options:</a:t>
            </a:r>
          </a:p>
          <a:p>
            <a:pPr marL="1428750" lvl="2" indent="-285750"/>
            <a:r>
              <a:rPr lang="en-US" sz="1800" b="1" dirty="0">
                <a:solidFill>
                  <a:schemeClr val="tx1">
                    <a:lumMod val="75000"/>
                    <a:lumOff val="25000"/>
                  </a:schemeClr>
                </a:solidFill>
                <a:latin typeface="Arial" panose="020B0604020202020204" pitchFamily="34" charset="0"/>
                <a:cs typeface="Arial" panose="020B0604020202020204" pitchFamily="34" charset="0"/>
              </a:rPr>
              <a:t>Interested:</a:t>
            </a:r>
            <a:r>
              <a:rPr lang="en-US" sz="1800" dirty="0">
                <a:solidFill>
                  <a:schemeClr val="tx1">
                    <a:lumMod val="75000"/>
                    <a:lumOff val="25000"/>
                  </a:schemeClr>
                </a:solidFill>
                <a:latin typeface="Arial" panose="020B0604020202020204" pitchFamily="34" charset="0"/>
                <a:cs typeface="Arial" panose="020B0604020202020204" pitchFamily="34" charset="0"/>
              </a:rPr>
              <a:t> Let others know you are interested in attending</a:t>
            </a:r>
          </a:p>
          <a:p>
            <a:pPr marL="1428750" lvl="2" indent="-285750"/>
            <a:r>
              <a:rPr lang="en-US" sz="1800" b="1" dirty="0">
                <a:solidFill>
                  <a:schemeClr val="tx1">
                    <a:lumMod val="75000"/>
                    <a:lumOff val="25000"/>
                  </a:schemeClr>
                </a:solidFill>
                <a:latin typeface="Arial" panose="020B0604020202020204" pitchFamily="34" charset="0"/>
                <a:cs typeface="Arial" panose="020B0604020202020204" pitchFamily="34" charset="0"/>
              </a:rPr>
              <a:t>Going: </a:t>
            </a:r>
            <a:r>
              <a:rPr lang="en-US" sz="1800" dirty="0">
                <a:solidFill>
                  <a:schemeClr val="tx1">
                    <a:lumMod val="75000"/>
                    <a:lumOff val="25000"/>
                  </a:schemeClr>
                </a:solidFill>
                <a:latin typeface="Arial" panose="020B0604020202020204" pitchFamily="34" charset="0"/>
                <a:cs typeface="Arial" panose="020B0604020202020204" pitchFamily="34" charset="0"/>
              </a:rPr>
              <a:t>Let others know you are attending the event</a:t>
            </a:r>
          </a:p>
          <a:p>
            <a:pPr marL="1428750" lvl="2" indent="-285750"/>
            <a:r>
              <a:rPr lang="en-US" sz="1800" b="1" dirty="0">
                <a:solidFill>
                  <a:schemeClr val="tx1">
                    <a:lumMod val="75000"/>
                    <a:lumOff val="25000"/>
                  </a:schemeClr>
                </a:solidFill>
                <a:latin typeface="Arial" panose="020B0604020202020204" pitchFamily="34" charset="0"/>
                <a:cs typeface="Arial" panose="020B0604020202020204" pitchFamily="34" charset="0"/>
              </a:rPr>
              <a:t>Invite: </a:t>
            </a:r>
            <a:r>
              <a:rPr lang="en-US" sz="1800" dirty="0">
                <a:solidFill>
                  <a:schemeClr val="tx1">
                    <a:lumMod val="75000"/>
                    <a:lumOff val="25000"/>
                  </a:schemeClr>
                </a:solidFill>
                <a:latin typeface="Arial" panose="020B0604020202020204" pitchFamily="34" charset="0"/>
                <a:cs typeface="Arial" panose="020B0604020202020204" pitchFamily="34" charset="0"/>
              </a:rPr>
              <a:t>Invite your Facebook friends to the event</a:t>
            </a:r>
          </a:p>
          <a:p>
            <a:pPr marL="1428750" lvl="2" indent="-285750"/>
            <a:r>
              <a:rPr lang="en-US" sz="1800" b="1" dirty="0">
                <a:solidFill>
                  <a:schemeClr val="tx1">
                    <a:lumMod val="75000"/>
                    <a:lumOff val="25000"/>
                  </a:schemeClr>
                </a:solidFill>
                <a:latin typeface="Arial" panose="020B0604020202020204" pitchFamily="34" charset="0"/>
                <a:cs typeface="Arial" panose="020B0604020202020204" pitchFamily="34" charset="0"/>
              </a:rPr>
              <a:t>Share:</a:t>
            </a:r>
            <a:r>
              <a:rPr lang="en-US" sz="1800" dirty="0">
                <a:solidFill>
                  <a:schemeClr val="tx1">
                    <a:lumMod val="75000"/>
                    <a:lumOff val="25000"/>
                  </a:schemeClr>
                </a:solidFill>
                <a:latin typeface="Arial" panose="020B0604020202020204" pitchFamily="34" charset="0"/>
                <a:cs typeface="Arial" panose="020B0604020202020204" pitchFamily="34" charset="0"/>
              </a:rPr>
              <a:t> Share to your Facebook page</a:t>
            </a:r>
          </a:p>
          <a:p>
            <a:pPr marL="1428750" lvl="2" indent="-285750"/>
            <a:r>
              <a:rPr lang="en-US" sz="1800" b="1" dirty="0">
                <a:solidFill>
                  <a:schemeClr val="tx1">
                    <a:lumMod val="75000"/>
                    <a:lumOff val="25000"/>
                  </a:schemeClr>
                </a:solidFill>
                <a:latin typeface="Arial" panose="020B0604020202020204" pitchFamily="34" charset="0"/>
                <a:cs typeface="Arial" panose="020B0604020202020204" pitchFamily="34" charset="0"/>
              </a:rPr>
              <a:t>…(more): </a:t>
            </a:r>
            <a:r>
              <a:rPr lang="en-US" sz="1800" dirty="0">
                <a:solidFill>
                  <a:schemeClr val="tx1">
                    <a:lumMod val="75000"/>
                    <a:lumOff val="25000"/>
                  </a:schemeClr>
                </a:solidFill>
                <a:latin typeface="Arial" panose="020B0604020202020204" pitchFamily="34" charset="0"/>
                <a:cs typeface="Arial" panose="020B0604020202020204" pitchFamily="34" charset="0"/>
              </a:rPr>
              <a:t>Add to Page allows you to post the event page to your private committee Facebook group</a:t>
            </a:r>
          </a:p>
        </p:txBody>
      </p:sp>
      <p:cxnSp>
        <p:nvCxnSpPr>
          <p:cNvPr id="5" name="Straight Connector 4">
            <a:extLst>
              <a:ext uri="{FF2B5EF4-FFF2-40B4-BE49-F238E27FC236}">
                <a16:creationId xmlns:a16="http://schemas.microsoft.com/office/drawing/2014/main" id="{AF4CE7F4-4FE1-0339-5C7C-1B418908400F}"/>
              </a:ext>
            </a:extLst>
          </p:cNvPr>
          <p:cNvCxnSpPr>
            <a:cxnSpLocks/>
          </p:cNvCxnSpPr>
          <p:nvPr/>
        </p:nvCxnSpPr>
        <p:spPr>
          <a:xfrm>
            <a:off x="2184446" y="2262135"/>
            <a:ext cx="534709" cy="0"/>
          </a:xfrm>
          <a:prstGeom prst="line">
            <a:avLst/>
          </a:prstGeom>
          <a:ln w="76200">
            <a:solidFill>
              <a:srgbClr val="EE7624"/>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FBA9766-CFA6-113F-D074-79E6C8D0471E}"/>
              </a:ext>
            </a:extLst>
          </p:cNvPr>
          <p:cNvSpPr txBox="1"/>
          <p:nvPr/>
        </p:nvSpPr>
        <p:spPr>
          <a:xfrm>
            <a:off x="2075741" y="1278241"/>
            <a:ext cx="6108139" cy="523220"/>
          </a:xfrm>
          <a:prstGeom prst="rect">
            <a:avLst/>
          </a:prstGeom>
          <a:noFill/>
        </p:spPr>
        <p:txBody>
          <a:bodyPr wrap="square" rtlCol="0">
            <a:spAutoFit/>
          </a:bodyPr>
          <a:lstStyle/>
          <a:p>
            <a:r>
              <a:rPr lang="en-US" sz="2800" b="1" dirty="0">
                <a:solidFill>
                  <a:srgbClr val="002B5F"/>
                </a:solidFill>
                <a:latin typeface="Arial Black" panose="020B0604020202020204" pitchFamily="34" charset="0"/>
                <a:cs typeface="Arial Black" panose="020B0604020202020204" pitchFamily="34" charset="0"/>
              </a:rPr>
              <a:t>COMMITTEE EVENT SUPPORT</a:t>
            </a:r>
          </a:p>
        </p:txBody>
      </p:sp>
    </p:spTree>
    <p:extLst>
      <p:ext uri="{BB962C8B-B14F-4D97-AF65-F5344CB8AC3E}">
        <p14:creationId xmlns:p14="http://schemas.microsoft.com/office/powerpoint/2010/main" val="3257127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E6458272-4A22-6E17-8738-2359DC705144}"/>
              </a:ext>
            </a:extLst>
          </p:cNvPr>
          <p:cNvSpPr>
            <a:spLocks noGrp="1"/>
          </p:cNvSpPr>
          <p:nvPr>
            <p:ph type="body" sz="quarter" idx="11"/>
          </p:nvPr>
        </p:nvSpPr>
        <p:spPr>
          <a:xfrm>
            <a:off x="5262862" y="1433345"/>
            <a:ext cx="5732464" cy="414189"/>
          </a:xfrm>
        </p:spPr>
        <p:txBody>
          <a:bodyPr/>
          <a:lstStyle/>
          <a:p>
            <a:r>
              <a:rPr lang="en-US" sz="2400" dirty="0">
                <a:latin typeface="Arial" panose="020B0604020202020204" pitchFamily="34" charset="0"/>
                <a:cs typeface="Arial" panose="020B0604020202020204" pitchFamily="34" charset="0"/>
              </a:rPr>
              <a:t>Keep in mind</a:t>
            </a:r>
          </a:p>
        </p:txBody>
      </p:sp>
      <p:sp>
        <p:nvSpPr>
          <p:cNvPr id="10" name="Text Placeholder 3">
            <a:extLst>
              <a:ext uri="{FF2B5EF4-FFF2-40B4-BE49-F238E27FC236}">
                <a16:creationId xmlns:a16="http://schemas.microsoft.com/office/drawing/2014/main" id="{2BFE38EC-87CF-3669-27F7-4E534E34AA2F}"/>
              </a:ext>
            </a:extLst>
          </p:cNvPr>
          <p:cNvSpPr>
            <a:spLocks noGrp="1"/>
          </p:cNvSpPr>
          <p:nvPr>
            <p:ph type="body" sz="quarter" idx="12"/>
          </p:nvPr>
        </p:nvSpPr>
        <p:spPr>
          <a:xfrm>
            <a:off x="5262561" y="1847535"/>
            <a:ext cx="5732464" cy="523220"/>
          </a:xfrm>
        </p:spPr>
        <p:txBody>
          <a:bodyPr/>
          <a:lstStyle/>
          <a:p>
            <a:pPr marL="285750" indent="-285750">
              <a:buFont typeface="Arial" panose="020B0604020202020204" pitchFamily="34" charset="0"/>
              <a:buChar char="•"/>
            </a:pPr>
            <a:r>
              <a:rPr lang="en-US" dirty="0">
                <a:solidFill>
                  <a:schemeClr val="tx1">
                    <a:lumMod val="75000"/>
                    <a:lumOff val="25000"/>
                  </a:schemeClr>
                </a:solidFill>
              </a:rPr>
              <a:t>If you identify yourself as a Show volunteer, you are representing the Show</a:t>
            </a:r>
          </a:p>
        </p:txBody>
      </p:sp>
      <p:sp>
        <p:nvSpPr>
          <p:cNvPr id="11" name="TextBox 10">
            <a:extLst>
              <a:ext uri="{FF2B5EF4-FFF2-40B4-BE49-F238E27FC236}">
                <a16:creationId xmlns:a16="http://schemas.microsoft.com/office/drawing/2014/main" id="{6F6E6562-EE1D-8F06-9D15-B27FC3BCF340}"/>
              </a:ext>
            </a:extLst>
          </p:cNvPr>
          <p:cNvSpPr txBox="1"/>
          <p:nvPr/>
        </p:nvSpPr>
        <p:spPr>
          <a:xfrm>
            <a:off x="5262561" y="519196"/>
            <a:ext cx="5732464" cy="523220"/>
          </a:xfrm>
          <a:prstGeom prst="rect">
            <a:avLst/>
          </a:prstGeom>
          <a:noFill/>
        </p:spPr>
        <p:txBody>
          <a:bodyPr wrap="square" rtlCol="0">
            <a:spAutoFit/>
          </a:bodyPr>
          <a:lstStyle/>
          <a:p>
            <a:r>
              <a:rPr lang="en-US" sz="2800" b="1" dirty="0">
                <a:solidFill>
                  <a:srgbClr val="002B5F"/>
                </a:solidFill>
                <a:latin typeface="Arial Black" panose="020B0604020202020204" pitchFamily="34" charset="0"/>
                <a:cs typeface="Arial Black" panose="020B0604020202020204" pitchFamily="34" charset="0"/>
              </a:rPr>
              <a:t>SOCIAL MEDIA GUIDELINES</a:t>
            </a:r>
          </a:p>
        </p:txBody>
      </p:sp>
      <p:sp>
        <p:nvSpPr>
          <p:cNvPr id="12" name="Picture Placeholder 33">
            <a:extLst>
              <a:ext uri="{FF2B5EF4-FFF2-40B4-BE49-F238E27FC236}">
                <a16:creationId xmlns:a16="http://schemas.microsoft.com/office/drawing/2014/main" id="{2D623CC2-609B-F78E-C112-3D0DBCA5575B}"/>
              </a:ext>
            </a:extLst>
          </p:cNvPr>
          <p:cNvSpPr txBox="1">
            <a:spLocks/>
          </p:cNvSpPr>
          <p:nvPr/>
        </p:nvSpPr>
        <p:spPr>
          <a:xfrm>
            <a:off x="564849" y="500062"/>
            <a:ext cx="3875088" cy="5843587"/>
          </a:xfrm>
          <a:prstGeom prst="rect">
            <a:avLst/>
          </a:prstGeom>
          <a:solidFill>
            <a:srgbClr val="002B5F"/>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cxnSp>
        <p:nvCxnSpPr>
          <p:cNvPr id="2" name="Straight Connector 1">
            <a:extLst>
              <a:ext uri="{FF2B5EF4-FFF2-40B4-BE49-F238E27FC236}">
                <a16:creationId xmlns:a16="http://schemas.microsoft.com/office/drawing/2014/main" id="{CD8B3DA4-1CF3-994C-D362-DCB7FB7D04EC}"/>
              </a:ext>
            </a:extLst>
          </p:cNvPr>
          <p:cNvCxnSpPr>
            <a:cxnSpLocks/>
          </p:cNvCxnSpPr>
          <p:nvPr/>
        </p:nvCxnSpPr>
        <p:spPr>
          <a:xfrm>
            <a:off x="5375702" y="1197066"/>
            <a:ext cx="534709" cy="0"/>
          </a:xfrm>
          <a:prstGeom prst="line">
            <a:avLst/>
          </a:prstGeom>
          <a:ln w="76200">
            <a:solidFill>
              <a:srgbClr val="EE7624"/>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4DDE75B-4C9D-B845-E8D2-5E7765A6337C}"/>
              </a:ext>
            </a:extLst>
          </p:cNvPr>
          <p:cNvSpPr txBox="1">
            <a:spLocks/>
          </p:cNvSpPr>
          <p:nvPr/>
        </p:nvSpPr>
        <p:spPr>
          <a:xfrm>
            <a:off x="5262862" y="2530625"/>
            <a:ext cx="5732464" cy="4141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002B5F"/>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While it may seem harmless</a:t>
            </a:r>
          </a:p>
        </p:txBody>
      </p:sp>
      <p:sp>
        <p:nvSpPr>
          <p:cNvPr id="4" name="Text Placeholder 3">
            <a:extLst>
              <a:ext uri="{FF2B5EF4-FFF2-40B4-BE49-F238E27FC236}">
                <a16:creationId xmlns:a16="http://schemas.microsoft.com/office/drawing/2014/main" id="{7AA4196C-4347-8C98-61BD-84783867D85D}"/>
              </a:ext>
            </a:extLst>
          </p:cNvPr>
          <p:cNvSpPr txBox="1">
            <a:spLocks/>
          </p:cNvSpPr>
          <p:nvPr/>
        </p:nvSpPr>
        <p:spPr>
          <a:xfrm>
            <a:off x="5262561" y="2944815"/>
            <a:ext cx="5732464" cy="150394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chemeClr val="tx1">
                    <a:lumMod val="75000"/>
                    <a:lumOff val="25000"/>
                  </a:schemeClr>
                </a:solidFill>
              </a:rPr>
              <a:t>Anything you say publicly or post on social media can be used as a news source</a:t>
            </a:r>
          </a:p>
          <a:p>
            <a:pPr marL="285750" indent="-285750">
              <a:buFont typeface="Arial" panose="020B0604020202020204" pitchFamily="34" charset="0"/>
              <a:buChar char="•"/>
            </a:pPr>
            <a:r>
              <a:rPr lang="en-US" dirty="0">
                <a:solidFill>
                  <a:schemeClr val="tx1">
                    <a:lumMod val="75000"/>
                    <a:lumOff val="25000"/>
                  </a:schemeClr>
                </a:solidFill>
              </a:rPr>
              <a:t>Think before you share, post or engage</a:t>
            </a:r>
          </a:p>
          <a:p>
            <a:pPr marL="285750" indent="-285750">
              <a:buFont typeface="Arial" panose="020B0604020202020204" pitchFamily="34" charset="0"/>
              <a:buChar char="•"/>
            </a:pPr>
            <a:r>
              <a:rPr lang="en-US" dirty="0">
                <a:solidFill>
                  <a:schemeClr val="tx1">
                    <a:lumMod val="75000"/>
                    <a:lumOff val="25000"/>
                  </a:schemeClr>
                </a:solidFill>
              </a:rPr>
              <a:t>Seemingly harmless photos and videos have gone “viral” </a:t>
            </a:r>
          </a:p>
        </p:txBody>
      </p:sp>
      <p:sp>
        <p:nvSpPr>
          <p:cNvPr id="6" name="Text Placeholder 2">
            <a:extLst>
              <a:ext uri="{FF2B5EF4-FFF2-40B4-BE49-F238E27FC236}">
                <a16:creationId xmlns:a16="http://schemas.microsoft.com/office/drawing/2014/main" id="{038D65B8-003A-6788-8322-E5A00B12EDF3}"/>
              </a:ext>
            </a:extLst>
          </p:cNvPr>
          <p:cNvSpPr txBox="1">
            <a:spLocks/>
          </p:cNvSpPr>
          <p:nvPr/>
        </p:nvSpPr>
        <p:spPr>
          <a:xfrm>
            <a:off x="5262862" y="4652033"/>
            <a:ext cx="5732464" cy="4141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002B5F"/>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Please do not</a:t>
            </a:r>
          </a:p>
        </p:txBody>
      </p:sp>
      <p:sp>
        <p:nvSpPr>
          <p:cNvPr id="7" name="Text Placeholder 3">
            <a:extLst>
              <a:ext uri="{FF2B5EF4-FFF2-40B4-BE49-F238E27FC236}">
                <a16:creationId xmlns:a16="http://schemas.microsoft.com/office/drawing/2014/main" id="{F5E8C069-E926-7F1D-AC64-0C634A3681C9}"/>
              </a:ext>
            </a:extLst>
          </p:cNvPr>
          <p:cNvSpPr txBox="1">
            <a:spLocks/>
          </p:cNvSpPr>
          <p:nvPr/>
        </p:nvSpPr>
        <p:spPr>
          <a:xfrm>
            <a:off x="5262561" y="5066223"/>
            <a:ext cx="5732464" cy="8821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chemeClr val="tx1">
                    <a:lumMod val="75000"/>
                    <a:lumOff val="25000"/>
                  </a:schemeClr>
                </a:solidFill>
              </a:rPr>
              <a:t>Share, comment or speculate on controversial topics regarding the Show</a:t>
            </a:r>
          </a:p>
          <a:p>
            <a:pPr marL="285750" indent="-285750">
              <a:buFont typeface="Arial" panose="020B0604020202020204" pitchFamily="34" charset="0"/>
              <a:buChar char="•"/>
            </a:pPr>
            <a:r>
              <a:rPr lang="en-US" dirty="0">
                <a:solidFill>
                  <a:schemeClr val="tx1">
                    <a:lumMod val="75000"/>
                    <a:lumOff val="25000"/>
                  </a:schemeClr>
                </a:solidFill>
              </a:rPr>
              <a:t>Post or share any unofficial news or stories</a:t>
            </a:r>
          </a:p>
        </p:txBody>
      </p:sp>
      <p:pic>
        <p:nvPicPr>
          <p:cNvPr id="8" name="Picture 7" descr="Shape&#10;&#10;Description automatically generated with low confidence">
            <a:extLst>
              <a:ext uri="{FF2B5EF4-FFF2-40B4-BE49-F238E27FC236}">
                <a16:creationId xmlns:a16="http://schemas.microsoft.com/office/drawing/2014/main" id="{2206DF2A-F7B3-8C8F-31CD-C3522D21BE6F}"/>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592941" y="1519548"/>
            <a:ext cx="3818903" cy="3818903"/>
          </a:xfrm>
          <a:prstGeom prst="rect">
            <a:avLst/>
          </a:prstGeom>
          <a:noFill/>
          <a:ln>
            <a:noFill/>
          </a:ln>
        </p:spPr>
      </p:pic>
    </p:spTree>
    <p:extLst>
      <p:ext uri="{BB962C8B-B14F-4D97-AF65-F5344CB8AC3E}">
        <p14:creationId xmlns:p14="http://schemas.microsoft.com/office/powerpoint/2010/main" val="2756595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2BFE38EC-87CF-3669-27F7-4E534E34AA2F}"/>
              </a:ext>
            </a:extLst>
          </p:cNvPr>
          <p:cNvSpPr>
            <a:spLocks noGrp="1"/>
          </p:cNvSpPr>
          <p:nvPr>
            <p:ph type="body" sz="quarter" idx="12"/>
          </p:nvPr>
        </p:nvSpPr>
        <p:spPr>
          <a:xfrm>
            <a:off x="5262561" y="1507165"/>
            <a:ext cx="5732464" cy="3357444"/>
          </a:xfrm>
        </p:spPr>
        <p:txBody>
          <a:bodyPr/>
          <a:lstStyle/>
          <a:p>
            <a:pPr marL="285750" indent="-285750">
              <a:buFont typeface="Arial" panose="020B0604020202020204" pitchFamily="34" charset="0"/>
              <a:buChar char="•"/>
            </a:pPr>
            <a:r>
              <a:rPr lang="en-US" dirty="0">
                <a:solidFill>
                  <a:schemeClr val="tx1">
                    <a:lumMod val="75000"/>
                    <a:lumOff val="25000"/>
                  </a:schemeClr>
                </a:solidFill>
              </a:rPr>
              <a:t>Our Media Relations Team can help you with any media requests that you receive</a:t>
            </a:r>
          </a:p>
          <a:p>
            <a:pPr marL="285750" indent="-285750">
              <a:buFont typeface="Arial" panose="020B0604020202020204" pitchFamily="34" charset="0"/>
              <a:buChar char="•"/>
            </a:pPr>
            <a:r>
              <a:rPr lang="en-US" dirty="0">
                <a:solidFill>
                  <a:schemeClr val="tx1">
                    <a:lumMod val="75000"/>
                    <a:lumOff val="25000"/>
                  </a:schemeClr>
                </a:solidFill>
              </a:rPr>
              <a:t>During the Show, the Media Center is located on the second floor of NRG Center, Room 500.</a:t>
            </a:r>
          </a:p>
          <a:p>
            <a:pPr marL="285750" indent="-285750">
              <a:buFont typeface="Arial" panose="020B0604020202020204" pitchFamily="34" charset="0"/>
              <a:buChar char="•"/>
            </a:pPr>
            <a:r>
              <a:rPr lang="en-US" dirty="0">
                <a:solidFill>
                  <a:schemeClr val="tx1">
                    <a:lumMod val="75000"/>
                    <a:lumOff val="25000"/>
                  </a:schemeClr>
                </a:solidFill>
              </a:rPr>
              <a:t>If you are approached or contacted by a member of the news media:</a:t>
            </a:r>
          </a:p>
          <a:p>
            <a:pPr marL="971550" lvl="1" indent="-285750"/>
            <a:r>
              <a:rPr lang="en-US" sz="1800" dirty="0">
                <a:solidFill>
                  <a:schemeClr val="tx1">
                    <a:lumMod val="75000"/>
                    <a:lumOff val="25000"/>
                  </a:schemeClr>
                </a:solidFill>
                <a:latin typeface="Arial" panose="020B0604020202020204" pitchFamily="34" charset="0"/>
                <a:cs typeface="Arial" panose="020B0604020202020204" pitchFamily="34" charset="0"/>
              </a:rPr>
              <a:t>Follow Show policy: let designated Show officials speak for the Show if approved by the Media Relations Team.</a:t>
            </a:r>
          </a:p>
          <a:p>
            <a:pPr marL="971550" lvl="1" indent="-285750"/>
            <a:r>
              <a:rPr lang="en-US" sz="1800" dirty="0">
                <a:solidFill>
                  <a:schemeClr val="tx1">
                    <a:lumMod val="75000"/>
                    <a:lumOff val="25000"/>
                  </a:schemeClr>
                </a:solidFill>
                <a:latin typeface="Arial" panose="020B0604020202020204" pitchFamily="34" charset="0"/>
                <a:cs typeface="Arial" panose="020B0604020202020204" pitchFamily="34" charset="0"/>
              </a:rPr>
              <a:t>If you’re asked to comment, please say, “Let me find someone who can answer that question.”</a:t>
            </a:r>
          </a:p>
        </p:txBody>
      </p:sp>
      <p:sp>
        <p:nvSpPr>
          <p:cNvPr id="11" name="TextBox 10">
            <a:extLst>
              <a:ext uri="{FF2B5EF4-FFF2-40B4-BE49-F238E27FC236}">
                <a16:creationId xmlns:a16="http://schemas.microsoft.com/office/drawing/2014/main" id="{6F6E6562-EE1D-8F06-9D15-B27FC3BCF340}"/>
              </a:ext>
            </a:extLst>
          </p:cNvPr>
          <p:cNvSpPr txBox="1"/>
          <p:nvPr/>
        </p:nvSpPr>
        <p:spPr>
          <a:xfrm>
            <a:off x="5262561" y="601492"/>
            <a:ext cx="5732464" cy="523220"/>
          </a:xfrm>
          <a:prstGeom prst="rect">
            <a:avLst/>
          </a:prstGeom>
          <a:noFill/>
        </p:spPr>
        <p:txBody>
          <a:bodyPr wrap="square" rtlCol="0">
            <a:spAutoFit/>
          </a:bodyPr>
          <a:lstStyle/>
          <a:p>
            <a:r>
              <a:rPr lang="en-US" sz="2800" b="1" dirty="0">
                <a:solidFill>
                  <a:srgbClr val="002B5F"/>
                </a:solidFill>
                <a:latin typeface="Arial Black" panose="020B0604020202020204" pitchFamily="34" charset="0"/>
                <a:cs typeface="Arial Black" panose="020B0604020202020204" pitchFamily="34" charset="0"/>
              </a:rPr>
              <a:t>MEDIA RELATIONS</a:t>
            </a:r>
          </a:p>
        </p:txBody>
      </p:sp>
      <p:sp>
        <p:nvSpPr>
          <p:cNvPr id="12" name="Picture Placeholder 33">
            <a:extLst>
              <a:ext uri="{FF2B5EF4-FFF2-40B4-BE49-F238E27FC236}">
                <a16:creationId xmlns:a16="http://schemas.microsoft.com/office/drawing/2014/main" id="{2D623CC2-609B-F78E-C112-3D0DBCA5575B}"/>
              </a:ext>
            </a:extLst>
          </p:cNvPr>
          <p:cNvSpPr txBox="1">
            <a:spLocks/>
          </p:cNvSpPr>
          <p:nvPr/>
        </p:nvSpPr>
        <p:spPr>
          <a:xfrm>
            <a:off x="1481329" y="500062"/>
            <a:ext cx="3320526" cy="5843587"/>
          </a:xfrm>
          <a:prstGeom prst="rect">
            <a:avLst/>
          </a:prstGeom>
          <a:solidFill>
            <a:srgbClr val="D1D3D4"/>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cxnSp>
        <p:nvCxnSpPr>
          <p:cNvPr id="2" name="Straight Connector 1">
            <a:extLst>
              <a:ext uri="{FF2B5EF4-FFF2-40B4-BE49-F238E27FC236}">
                <a16:creationId xmlns:a16="http://schemas.microsoft.com/office/drawing/2014/main" id="{CD8B3DA4-1CF3-994C-D362-DCB7FB7D04EC}"/>
              </a:ext>
            </a:extLst>
          </p:cNvPr>
          <p:cNvCxnSpPr>
            <a:cxnSpLocks/>
          </p:cNvCxnSpPr>
          <p:nvPr/>
        </p:nvCxnSpPr>
        <p:spPr>
          <a:xfrm>
            <a:off x="5375702" y="1279362"/>
            <a:ext cx="534709" cy="0"/>
          </a:xfrm>
          <a:prstGeom prst="line">
            <a:avLst/>
          </a:prstGeom>
          <a:ln w="76200">
            <a:solidFill>
              <a:srgbClr val="EE7624"/>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694FBEF7-DC71-6B86-65D3-5469A29E95D9}"/>
              </a:ext>
            </a:extLst>
          </p:cNvPr>
          <p:cNvSpPr txBox="1">
            <a:spLocks/>
          </p:cNvSpPr>
          <p:nvPr/>
        </p:nvSpPr>
        <p:spPr>
          <a:xfrm>
            <a:off x="5262561" y="4927021"/>
            <a:ext cx="5732464" cy="122689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chemeClr val="tx1">
                    <a:lumMod val="75000"/>
                    <a:lumOff val="25000"/>
                  </a:schemeClr>
                </a:solidFill>
              </a:rPr>
              <a:t>During show, please text Shelby on the Media Relations Team first. Only call if it is urgent: (713) 819-4773</a:t>
            </a:r>
          </a:p>
          <a:p>
            <a:pPr marL="285750" indent="-285750">
              <a:buFont typeface="Arial" panose="020B0604020202020204" pitchFamily="34" charset="0"/>
              <a:buChar char="•"/>
            </a:pPr>
            <a:r>
              <a:rPr lang="en-US" sz="1800" dirty="0">
                <a:solidFill>
                  <a:schemeClr val="tx1">
                    <a:lumMod val="75000"/>
                    <a:lumOff val="25000"/>
                  </a:schemeClr>
                </a:solidFill>
                <a:latin typeface="Arial" panose="020B0604020202020204" pitchFamily="34" charset="0"/>
                <a:cs typeface="Arial" panose="020B0604020202020204" pitchFamily="34" charset="0"/>
              </a:rPr>
              <a:t>Email if it is not urgent: </a:t>
            </a:r>
            <a:r>
              <a:rPr lang="en-US" sz="1800" dirty="0" err="1">
                <a:solidFill>
                  <a:srgbClr val="EE7624"/>
                </a:solidFill>
                <a:latin typeface="Arial" panose="020B0604020202020204" pitchFamily="34" charset="0"/>
                <a:cs typeface="Arial" panose="020B0604020202020204" pitchFamily="34" charset="0"/>
              </a:rPr>
              <a:t>Media@rodeohouston.com</a:t>
            </a:r>
            <a:endParaRPr lang="en-US" sz="1800" dirty="0">
              <a:solidFill>
                <a:srgbClr val="EE7624"/>
              </a:solidFill>
              <a:latin typeface="Arial" panose="020B0604020202020204" pitchFamily="34" charset="0"/>
              <a:cs typeface="Arial" panose="020B0604020202020204" pitchFamily="34" charset="0"/>
            </a:endParaRPr>
          </a:p>
        </p:txBody>
      </p:sp>
      <p:grpSp>
        <p:nvGrpSpPr>
          <p:cNvPr id="86" name="Group 85">
            <a:extLst>
              <a:ext uri="{FF2B5EF4-FFF2-40B4-BE49-F238E27FC236}">
                <a16:creationId xmlns:a16="http://schemas.microsoft.com/office/drawing/2014/main" id="{0CAC71F8-5277-8252-8219-220D42620D5F}"/>
              </a:ext>
            </a:extLst>
          </p:cNvPr>
          <p:cNvGrpSpPr/>
          <p:nvPr/>
        </p:nvGrpSpPr>
        <p:grpSpPr>
          <a:xfrm>
            <a:off x="2005932" y="827532"/>
            <a:ext cx="2271320" cy="5202936"/>
            <a:chOff x="878030" y="1344749"/>
            <a:chExt cx="1565697" cy="3586558"/>
          </a:xfrm>
        </p:grpSpPr>
        <p:pic>
          <p:nvPicPr>
            <p:cNvPr id="62" name="Picture 61" descr="A picture containing text, clock, gauge, sign&#10;&#10;Description automatically generated">
              <a:extLst>
                <a:ext uri="{FF2B5EF4-FFF2-40B4-BE49-F238E27FC236}">
                  <a16:creationId xmlns:a16="http://schemas.microsoft.com/office/drawing/2014/main" id="{E88D2190-D2B8-0223-92D8-5DA5D5FD0F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6088" y="2429393"/>
              <a:ext cx="385273" cy="51838"/>
            </a:xfrm>
            <a:prstGeom prst="rect">
              <a:avLst/>
            </a:prstGeom>
          </p:spPr>
        </p:pic>
        <p:pic>
          <p:nvPicPr>
            <p:cNvPr id="63" name="Picture 62" descr="Text&#10;&#10;Description automatically generated with medium confidence">
              <a:extLst>
                <a:ext uri="{FF2B5EF4-FFF2-40B4-BE49-F238E27FC236}">
                  <a16:creationId xmlns:a16="http://schemas.microsoft.com/office/drawing/2014/main" id="{CE846385-D540-B3DF-5418-A3418FFB87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6088" y="1397713"/>
              <a:ext cx="394819" cy="75234"/>
            </a:xfrm>
            <a:prstGeom prst="rect">
              <a:avLst/>
            </a:prstGeom>
          </p:spPr>
        </p:pic>
        <p:pic>
          <p:nvPicPr>
            <p:cNvPr id="64" name="Picture 63" descr="Logo&#10;&#10;Description automatically generated">
              <a:extLst>
                <a:ext uri="{FF2B5EF4-FFF2-40B4-BE49-F238E27FC236}">
                  <a16:creationId xmlns:a16="http://schemas.microsoft.com/office/drawing/2014/main" id="{6D36E802-8A90-3C35-1EC5-E22F84B827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2167" y="3749126"/>
              <a:ext cx="417184" cy="196376"/>
            </a:xfrm>
            <a:prstGeom prst="rect">
              <a:avLst/>
            </a:prstGeom>
          </p:spPr>
        </p:pic>
        <p:pic>
          <p:nvPicPr>
            <p:cNvPr id="65" name="Picture 64" descr="A picture containing text, tableware, plate, dishware&#10;&#10;Description automatically generated">
              <a:extLst>
                <a:ext uri="{FF2B5EF4-FFF2-40B4-BE49-F238E27FC236}">
                  <a16:creationId xmlns:a16="http://schemas.microsoft.com/office/drawing/2014/main" id="{AFA645E6-68BC-288D-DF10-9E412AD2AE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8705" y="1374954"/>
              <a:ext cx="443956" cy="104386"/>
            </a:xfrm>
            <a:prstGeom prst="rect">
              <a:avLst/>
            </a:prstGeom>
          </p:spPr>
        </p:pic>
        <p:pic>
          <p:nvPicPr>
            <p:cNvPr id="66" name="Picture 65" descr="Shape&#10;&#10;Description automatically generated with medium confidence">
              <a:extLst>
                <a:ext uri="{FF2B5EF4-FFF2-40B4-BE49-F238E27FC236}">
                  <a16:creationId xmlns:a16="http://schemas.microsoft.com/office/drawing/2014/main" id="{24C47C79-99D9-A5C4-D5F4-0AA65CE2BF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01296" y="1344749"/>
              <a:ext cx="417634" cy="180331"/>
            </a:xfrm>
            <a:prstGeom prst="rect">
              <a:avLst/>
            </a:prstGeom>
          </p:spPr>
        </p:pic>
        <p:pic>
          <p:nvPicPr>
            <p:cNvPr id="67" name="Picture 66" descr="Text&#10;&#10;Description automatically generated with low confidence">
              <a:extLst>
                <a:ext uri="{FF2B5EF4-FFF2-40B4-BE49-F238E27FC236}">
                  <a16:creationId xmlns:a16="http://schemas.microsoft.com/office/drawing/2014/main" id="{8176C2A1-D1D2-A28B-DE45-9745D57ADB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25728" y="2395035"/>
              <a:ext cx="440523" cy="141501"/>
            </a:xfrm>
            <a:prstGeom prst="rect">
              <a:avLst/>
            </a:prstGeom>
          </p:spPr>
        </p:pic>
        <p:pic>
          <p:nvPicPr>
            <p:cNvPr id="68" name="Picture 67" descr="Logo&#10;&#10;Description automatically generated">
              <a:extLst>
                <a:ext uri="{FF2B5EF4-FFF2-40B4-BE49-F238E27FC236}">
                  <a16:creationId xmlns:a16="http://schemas.microsoft.com/office/drawing/2014/main" id="{A42FE261-D861-DFCB-772A-F1936DAAC1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70692" y="3190026"/>
              <a:ext cx="367932" cy="310548"/>
            </a:xfrm>
            <a:prstGeom prst="rect">
              <a:avLst/>
            </a:prstGeom>
          </p:spPr>
        </p:pic>
        <p:pic>
          <p:nvPicPr>
            <p:cNvPr id="69" name="Picture 68" descr="A picture containing text, sign&#10;&#10;Description automatically generated">
              <a:extLst>
                <a:ext uri="{FF2B5EF4-FFF2-40B4-BE49-F238E27FC236}">
                  <a16:creationId xmlns:a16="http://schemas.microsoft.com/office/drawing/2014/main" id="{3FC1613D-17EE-5DB0-685B-D0095F75968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8030" y="1898729"/>
              <a:ext cx="408120" cy="87476"/>
            </a:xfrm>
            <a:prstGeom prst="rect">
              <a:avLst/>
            </a:prstGeom>
          </p:spPr>
        </p:pic>
        <p:pic>
          <p:nvPicPr>
            <p:cNvPr id="70" name="Picture 69" descr="Icon&#10;&#10;Description automatically generated with medium confidence">
              <a:extLst>
                <a:ext uri="{FF2B5EF4-FFF2-40B4-BE49-F238E27FC236}">
                  <a16:creationId xmlns:a16="http://schemas.microsoft.com/office/drawing/2014/main" id="{F62FAD0A-74F7-2F7F-1446-462EB03B2F0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002267" y="3296233"/>
              <a:ext cx="441460" cy="120486"/>
            </a:xfrm>
            <a:prstGeom prst="rect">
              <a:avLst/>
            </a:prstGeom>
          </p:spPr>
        </p:pic>
        <p:pic>
          <p:nvPicPr>
            <p:cNvPr id="71" name="Picture 70">
              <a:extLst>
                <a:ext uri="{FF2B5EF4-FFF2-40B4-BE49-F238E27FC236}">
                  <a16:creationId xmlns:a16="http://schemas.microsoft.com/office/drawing/2014/main" id="{0D6FCA0C-B713-9FC5-0E0A-8ACE8C95B8F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49076" y="1892760"/>
              <a:ext cx="393825" cy="99412"/>
            </a:xfrm>
            <a:prstGeom prst="rect">
              <a:avLst/>
            </a:prstGeom>
          </p:spPr>
        </p:pic>
        <p:pic>
          <p:nvPicPr>
            <p:cNvPr id="72" name="Picture 71">
              <a:extLst>
                <a:ext uri="{FF2B5EF4-FFF2-40B4-BE49-F238E27FC236}">
                  <a16:creationId xmlns:a16="http://schemas.microsoft.com/office/drawing/2014/main" id="{249E3C82-9DCD-08A0-92C8-FD553B946D0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023217" y="1805437"/>
              <a:ext cx="375826" cy="312236"/>
            </a:xfrm>
            <a:prstGeom prst="rect">
              <a:avLst/>
            </a:prstGeom>
          </p:spPr>
        </p:pic>
        <p:pic>
          <p:nvPicPr>
            <p:cNvPr id="73" name="Picture 72" descr="Text&#10;&#10;Description automatically generated">
              <a:extLst>
                <a:ext uri="{FF2B5EF4-FFF2-40B4-BE49-F238E27FC236}">
                  <a16:creationId xmlns:a16="http://schemas.microsoft.com/office/drawing/2014/main" id="{79F339F8-EBCD-EB4F-7FAB-E12D8474226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470692" y="3793105"/>
              <a:ext cx="405105" cy="135280"/>
            </a:xfrm>
            <a:prstGeom prst="rect">
              <a:avLst/>
            </a:prstGeom>
          </p:spPr>
        </p:pic>
        <p:pic>
          <p:nvPicPr>
            <p:cNvPr id="74" name="Picture 73">
              <a:extLst>
                <a:ext uri="{FF2B5EF4-FFF2-40B4-BE49-F238E27FC236}">
                  <a16:creationId xmlns:a16="http://schemas.microsoft.com/office/drawing/2014/main" id="{AAAAEF68-F24A-C422-26B9-101CE82FB0D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050401" y="3698613"/>
              <a:ext cx="344252" cy="324264"/>
            </a:xfrm>
            <a:prstGeom prst="rect">
              <a:avLst/>
            </a:prstGeom>
          </p:spPr>
        </p:pic>
        <p:pic>
          <p:nvPicPr>
            <p:cNvPr id="75" name="Picture 74" descr="A black and white sign&#10;&#10;Description automatically generated with medium confidence">
              <a:extLst>
                <a:ext uri="{FF2B5EF4-FFF2-40B4-BE49-F238E27FC236}">
                  <a16:creationId xmlns:a16="http://schemas.microsoft.com/office/drawing/2014/main" id="{2343CF88-4C05-7E8F-E9B6-B0521399CD1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001296" y="2422468"/>
              <a:ext cx="431938" cy="63567"/>
            </a:xfrm>
            <a:prstGeom prst="rect">
              <a:avLst/>
            </a:prstGeom>
          </p:spPr>
        </p:pic>
        <p:pic>
          <p:nvPicPr>
            <p:cNvPr id="76" name="Picture 75" descr="Shape&#10;&#10;Description automatically generated with medium confidence">
              <a:extLst>
                <a:ext uri="{FF2B5EF4-FFF2-40B4-BE49-F238E27FC236}">
                  <a16:creationId xmlns:a16="http://schemas.microsoft.com/office/drawing/2014/main" id="{C371F0DC-279C-15B4-BD7C-532E7FD808D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82167" y="4332704"/>
              <a:ext cx="424206" cy="88909"/>
            </a:xfrm>
            <a:prstGeom prst="rect">
              <a:avLst/>
            </a:prstGeom>
          </p:spPr>
        </p:pic>
        <p:pic>
          <p:nvPicPr>
            <p:cNvPr id="77" name="Picture 76" descr="A red and white sign&#10;&#10;Description automatically generated with medium confidence">
              <a:extLst>
                <a:ext uri="{FF2B5EF4-FFF2-40B4-BE49-F238E27FC236}">
                  <a16:creationId xmlns:a16="http://schemas.microsoft.com/office/drawing/2014/main" id="{D8072A7E-A89D-C691-46E1-9F3A65AF41E8}"/>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470692" y="4307450"/>
              <a:ext cx="382965" cy="147369"/>
            </a:xfrm>
            <a:prstGeom prst="rect">
              <a:avLst/>
            </a:prstGeom>
          </p:spPr>
        </p:pic>
        <p:pic>
          <p:nvPicPr>
            <p:cNvPr id="78" name="Picture 77" descr="Logo&#10;&#10;Description automatically generated">
              <a:extLst>
                <a:ext uri="{FF2B5EF4-FFF2-40B4-BE49-F238E27FC236}">
                  <a16:creationId xmlns:a16="http://schemas.microsoft.com/office/drawing/2014/main" id="{475AA868-294D-8F9C-A065-43FDAFF11D4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070134" y="4224193"/>
              <a:ext cx="304787" cy="301329"/>
            </a:xfrm>
            <a:prstGeom prst="rect">
              <a:avLst/>
            </a:prstGeom>
          </p:spPr>
        </p:pic>
        <p:pic>
          <p:nvPicPr>
            <p:cNvPr id="79" name="Picture 78">
              <a:extLst>
                <a:ext uri="{FF2B5EF4-FFF2-40B4-BE49-F238E27FC236}">
                  <a16:creationId xmlns:a16="http://schemas.microsoft.com/office/drawing/2014/main" id="{49DE23E0-A448-D123-14DC-49EC3F2CF948}"/>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78030" y="2857088"/>
              <a:ext cx="388251" cy="260135"/>
            </a:xfrm>
            <a:prstGeom prst="rect">
              <a:avLst/>
            </a:prstGeom>
          </p:spPr>
        </p:pic>
        <p:pic>
          <p:nvPicPr>
            <p:cNvPr id="80" name="Picture 79" descr="Logo&#10;&#10;Description automatically generated with medium confidence">
              <a:extLst>
                <a:ext uri="{FF2B5EF4-FFF2-40B4-BE49-F238E27FC236}">
                  <a16:creationId xmlns:a16="http://schemas.microsoft.com/office/drawing/2014/main" id="{A5F610F6-A994-A7B6-E6CB-A2B3A201608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453354" y="2928272"/>
              <a:ext cx="385270" cy="79772"/>
            </a:xfrm>
            <a:prstGeom prst="rect">
              <a:avLst/>
            </a:prstGeom>
          </p:spPr>
        </p:pic>
        <p:pic>
          <p:nvPicPr>
            <p:cNvPr id="81" name="Picture 80" descr="Logo&#10;&#10;Description automatically generated">
              <a:extLst>
                <a:ext uri="{FF2B5EF4-FFF2-40B4-BE49-F238E27FC236}">
                  <a16:creationId xmlns:a16="http://schemas.microsoft.com/office/drawing/2014/main" id="{58777237-7B59-A17B-0EEB-DE5BA73FC9DC}"/>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047216" y="2867290"/>
              <a:ext cx="340096" cy="171231"/>
            </a:xfrm>
            <a:prstGeom prst="rect">
              <a:avLst/>
            </a:prstGeom>
          </p:spPr>
        </p:pic>
        <p:pic>
          <p:nvPicPr>
            <p:cNvPr id="82" name="Picture 81">
              <a:extLst>
                <a:ext uri="{FF2B5EF4-FFF2-40B4-BE49-F238E27FC236}">
                  <a16:creationId xmlns:a16="http://schemas.microsoft.com/office/drawing/2014/main" id="{AD182C21-E8A4-A778-FF86-262DFF7B0768}"/>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91367" y="4872013"/>
              <a:ext cx="407984" cy="33313"/>
            </a:xfrm>
            <a:prstGeom prst="rect">
              <a:avLst/>
            </a:prstGeom>
          </p:spPr>
        </p:pic>
        <p:pic>
          <p:nvPicPr>
            <p:cNvPr id="83" name="Picture 82" descr="Text&#10;&#10;Description automatically generated">
              <a:extLst>
                <a:ext uri="{FF2B5EF4-FFF2-40B4-BE49-F238E27FC236}">
                  <a16:creationId xmlns:a16="http://schemas.microsoft.com/office/drawing/2014/main" id="{839A7DD7-C804-BC2E-328C-EC755FA337F1}"/>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461360" y="4826324"/>
              <a:ext cx="401630" cy="104983"/>
            </a:xfrm>
            <a:prstGeom prst="rect">
              <a:avLst/>
            </a:prstGeom>
          </p:spPr>
        </p:pic>
        <p:pic>
          <p:nvPicPr>
            <p:cNvPr id="84" name="Picture 83" descr="Icon&#10;&#10;Description automatically generated">
              <a:extLst>
                <a:ext uri="{FF2B5EF4-FFF2-40B4-BE49-F238E27FC236}">
                  <a16:creationId xmlns:a16="http://schemas.microsoft.com/office/drawing/2014/main" id="{798D7AD2-35CE-D254-CD40-84492940D09A}"/>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882167" y="3305271"/>
              <a:ext cx="408119" cy="100498"/>
            </a:xfrm>
            <a:prstGeom prst="rect">
              <a:avLst/>
            </a:prstGeom>
          </p:spPr>
        </p:pic>
      </p:grpSp>
    </p:spTree>
    <p:extLst>
      <p:ext uri="{BB962C8B-B14F-4D97-AF65-F5344CB8AC3E}">
        <p14:creationId xmlns:p14="http://schemas.microsoft.com/office/powerpoint/2010/main" val="2518125354"/>
      </p:ext>
    </p:extLst>
  </p:cSld>
  <p:clrMapOvr>
    <a:masterClrMapping/>
  </p:clrMapOvr>
</p:sld>
</file>

<file path=ppt/theme/theme1.xml><?xml version="1.0" encoding="utf-8"?>
<a:theme xmlns:a="http://schemas.openxmlformats.org/drawingml/2006/main" name="Blank">
  <a:themeElements>
    <a:clrScheme name="Rodeo Houston">
      <a:dk1>
        <a:srgbClr val="000000"/>
      </a:dk1>
      <a:lt1>
        <a:srgbClr val="FFFFFF"/>
      </a:lt1>
      <a:dk2>
        <a:srgbClr val="D0D3D3"/>
      </a:dk2>
      <a:lt2>
        <a:srgbClr val="0077AC"/>
      </a:lt2>
      <a:accent1>
        <a:srgbClr val="002B5E"/>
      </a:accent1>
      <a:accent2>
        <a:srgbClr val="FFFFFF"/>
      </a:accent2>
      <a:accent3>
        <a:srgbClr val="D0D3D3"/>
      </a:accent3>
      <a:accent4>
        <a:srgbClr val="0077AC"/>
      </a:accent4>
      <a:accent5>
        <a:srgbClr val="002B5E"/>
      </a:accent5>
      <a:accent6>
        <a:srgbClr val="ED7524"/>
      </a:accent6>
      <a:hlink>
        <a:srgbClr val="0077AC"/>
      </a:hlink>
      <a:folHlink>
        <a:srgbClr val="002B5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ED85CFC-4607-DF4C-A7E4-83CE52717097}" vid="{D6A52F29-CB25-0A4E-B93F-5170F0985C44}"/>
    </a:ext>
  </a:extLst>
</a:theme>
</file>

<file path=ppt/theme/theme10.xml><?xml version="1.0" encoding="utf-8"?>
<a:theme xmlns:a="http://schemas.openxmlformats.org/drawingml/2006/main" name="Agriculture Orang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ED85CFC-4607-DF4C-A7E4-83CE52717097}" vid="{CAED14DD-4687-E74A-AE6B-0D52C48CD971}"/>
    </a:ext>
  </a:extLst>
</a:theme>
</file>

<file path=ppt/theme/theme11.xml><?xml version="1.0" encoding="utf-8"?>
<a:theme xmlns:a="http://schemas.openxmlformats.org/drawingml/2006/main" name="Education Blu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ED85CFC-4607-DF4C-A7E4-83CE52717097}" vid="{6550AA38-1D00-B240-8430-4598516AA096}"/>
    </a:ext>
  </a:extLst>
</a:theme>
</file>

<file path=ppt/theme/theme12.xml><?xml version="1.0" encoding="utf-8"?>
<a:theme xmlns:a="http://schemas.openxmlformats.org/drawingml/2006/main" name="Education Orang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ED85CFC-4607-DF4C-A7E4-83CE52717097}" vid="{6A7D46BD-75B1-BA45-87BD-FFF079811F6E}"/>
    </a:ext>
  </a:extLst>
</a:theme>
</file>

<file path=ppt/theme/theme13.xml><?xml version="1.0" encoding="utf-8"?>
<a:theme xmlns:a="http://schemas.openxmlformats.org/drawingml/2006/main" name="Entertainment Blu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ED85CFC-4607-DF4C-A7E4-83CE52717097}" vid="{CADE2C0B-2283-0D4D-9EF2-D27B6EE38B81}"/>
    </a:ext>
  </a:extLst>
</a:theme>
</file>

<file path=ppt/theme/theme14.xml><?xml version="1.0" encoding="utf-8"?>
<a:theme xmlns:a="http://schemas.openxmlformats.org/drawingml/2006/main" name="Entertainment Orang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ED85CFC-4607-DF4C-A7E4-83CE52717097}" vid="{40C9A212-62F7-1543-AA43-83AFD9F94395}"/>
    </a:ext>
  </a:extLst>
</a:theme>
</file>

<file path=ppt/theme/theme15.xml><?xml version="1.0" encoding="utf-8"?>
<a:theme xmlns:a="http://schemas.openxmlformats.org/drawingml/2006/main" name="Western Heritage Blu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ED85CFC-4607-DF4C-A7E4-83CE52717097}" vid="{12060F0A-A3AA-5A47-992A-A37D436A2E50}"/>
    </a:ext>
  </a:extLst>
</a:theme>
</file>

<file path=ppt/theme/theme16.xml><?xml version="1.0" encoding="utf-8"?>
<a:theme xmlns:a="http://schemas.openxmlformats.org/drawingml/2006/main" name="Western Heritage Orang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ED85CFC-4607-DF4C-A7E4-83CE52717097}" vid="{AE8CA539-02F9-4B44-8FE2-8AA98ED06CC8}"/>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ED85CFC-4607-DF4C-A7E4-83CE52717097}" vid="{E9903F10-B319-1C4B-A6E8-C27895DD0A47}"/>
    </a:ext>
  </a:extLst>
</a:theme>
</file>

<file path=ppt/theme/theme3.xml><?xml version="1.0" encoding="utf-8"?>
<a:theme xmlns:a="http://schemas.openxmlformats.org/drawingml/2006/main" name="End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ED85CFC-4607-DF4C-A7E4-83CE52717097}" vid="{FFF7606D-D679-9049-8303-5C8A78DBCBC8}"/>
    </a:ext>
  </a:extLst>
</a:theme>
</file>

<file path=ppt/theme/theme4.xml><?xml version="1.0" encoding="utf-8"?>
<a:theme xmlns:a="http://schemas.openxmlformats.org/drawingml/2006/main" name="Photo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ED85CFC-4607-DF4C-A7E4-83CE52717097}" vid="{4918EFB9-B008-D941-8A56-1575319321BF}"/>
    </a:ext>
  </a:extLst>
</a:theme>
</file>

<file path=ppt/theme/theme5.xml><?xml version="1.0" encoding="utf-8"?>
<a:theme xmlns:a="http://schemas.openxmlformats.org/drawingml/2006/main" name="Infographi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ED85CFC-4607-DF4C-A7E4-83CE52717097}" vid="{54D7455E-FA03-F847-962E-F24C95DDB90C}"/>
    </a:ext>
  </a:extLst>
</a:theme>
</file>

<file path=ppt/theme/theme6.xml><?xml version="1.0" encoding="utf-8"?>
<a:theme xmlns:a="http://schemas.openxmlformats.org/drawingml/2006/main" name="Mission Statem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ED85CFC-4607-DF4C-A7E4-83CE52717097}" vid="{4FE85896-AA90-1B47-BC19-9D707EB76C31}"/>
    </a:ext>
  </a:extLst>
</a:theme>
</file>

<file path=ppt/theme/theme7.xml><?xml version="1.0" encoding="utf-8"?>
<a:theme xmlns:a="http://schemas.openxmlformats.org/drawingml/2006/main" name="Blank Blu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ED85CFC-4607-DF4C-A7E4-83CE52717097}" vid="{8713A6F1-B21A-1243-99C6-80B88DC2AE2F}"/>
    </a:ext>
  </a:extLst>
</a:theme>
</file>

<file path=ppt/theme/theme8.xml><?xml version="1.0" encoding="utf-8"?>
<a:theme xmlns:a="http://schemas.openxmlformats.org/drawingml/2006/main" name="Blank Orang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ED85CFC-4607-DF4C-A7E4-83CE52717097}" vid="{87392732-54E2-504D-AB68-C2AB7F878148}"/>
    </a:ext>
  </a:extLst>
</a:theme>
</file>

<file path=ppt/theme/theme9.xml><?xml version="1.0" encoding="utf-8"?>
<a:theme xmlns:a="http://schemas.openxmlformats.org/drawingml/2006/main" name="Agriculture Blu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ED85CFC-4607-DF4C-A7E4-83CE52717097}" vid="{A511F832-FC90-F449-9A41-9821A6F2CC9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E29BF7878D704190D711EAC84B5316" ma:contentTypeVersion="13" ma:contentTypeDescription="Create a new document." ma:contentTypeScope="" ma:versionID="4190305c8366e46fa49af08e92163393">
  <xsd:schema xmlns:xsd="http://www.w3.org/2001/XMLSchema" xmlns:xs="http://www.w3.org/2001/XMLSchema" xmlns:p="http://schemas.microsoft.com/office/2006/metadata/properties" xmlns:ns2="f98507fc-10b1-403a-b1dd-190c53477562" xmlns:ns3="01bcb94f-4bfc-48d8-b5b4-17f066a91713" targetNamespace="http://schemas.microsoft.com/office/2006/metadata/properties" ma:root="true" ma:fieldsID="8cadc3b915ff9258c9580abb7ed95d12" ns2:_="" ns3:_="">
    <xsd:import namespace="f98507fc-10b1-403a-b1dd-190c53477562"/>
    <xsd:import namespace="01bcb94f-4bfc-48d8-b5b4-17f066a9171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8507fc-10b1-403a-b1dd-190c5347756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1462ec1b-3976-46cc-ac2b-4f61b9ab9143}" ma:internalName="TaxCatchAll" ma:showField="CatchAllData" ma:web="f98507fc-10b1-403a-b1dd-190c5347756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1bcb94f-4bfc-48d8-b5b4-17f066a9171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b9db739-1ef4-4365-af9c-f2684076e88d"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98507fc-10b1-403a-b1dd-190c53477562" xsi:nil="true"/>
    <lcf76f155ced4ddcb4097134ff3c332f xmlns="01bcb94f-4bfc-48d8-b5b4-17f066a9171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C179825-0EC4-43CC-9E74-A669761D9170}"/>
</file>

<file path=customXml/itemProps2.xml><?xml version="1.0" encoding="utf-8"?>
<ds:datastoreItem xmlns:ds="http://schemas.openxmlformats.org/officeDocument/2006/customXml" ds:itemID="{934F96C9-5271-44C5-934F-663859B42ADD}"/>
</file>

<file path=customXml/itemProps3.xml><?xml version="1.0" encoding="utf-8"?>
<ds:datastoreItem xmlns:ds="http://schemas.openxmlformats.org/officeDocument/2006/customXml" ds:itemID="{7EDBDCD2-2B86-48EC-BABD-81E0458A598C}"/>
</file>

<file path=docProps/app.xml><?xml version="1.0" encoding="utf-8"?>
<Properties xmlns="http://schemas.openxmlformats.org/officeDocument/2006/extended-properties" xmlns:vt="http://schemas.openxmlformats.org/officeDocument/2006/docPropsVTypes">
  <Template>Blank</Template>
  <TotalTime>289</TotalTime>
  <Words>1462</Words>
  <Application>Microsoft Office PowerPoint</Application>
  <PresentationFormat>Widescreen</PresentationFormat>
  <Paragraphs>161</Paragraphs>
  <Slides>22</Slides>
  <Notes>2</Notes>
  <HiddenSlides>0</HiddenSlides>
  <MMClips>0</MMClips>
  <ScaleCrop>false</ScaleCrop>
  <HeadingPairs>
    <vt:vector size="6" baseType="variant">
      <vt:variant>
        <vt:lpstr>Fonts Used</vt:lpstr>
      </vt:variant>
      <vt:variant>
        <vt:i4>8</vt:i4>
      </vt:variant>
      <vt:variant>
        <vt:lpstr>Theme</vt:lpstr>
      </vt:variant>
      <vt:variant>
        <vt:i4>16</vt:i4>
      </vt:variant>
      <vt:variant>
        <vt:lpstr>Slide Titles</vt:lpstr>
      </vt:variant>
      <vt:variant>
        <vt:i4>22</vt:i4>
      </vt:variant>
    </vt:vector>
  </HeadingPairs>
  <TitlesOfParts>
    <vt:vector size="46" baseType="lpstr">
      <vt:lpstr>Arial</vt:lpstr>
      <vt:lpstr>Arial Black</vt:lpstr>
      <vt:lpstr>Avenir Black</vt:lpstr>
      <vt:lpstr>Avenir Book</vt:lpstr>
      <vt:lpstr>Avenir Light</vt:lpstr>
      <vt:lpstr>Avenir Medium</vt:lpstr>
      <vt:lpstr>Calibri</vt:lpstr>
      <vt:lpstr>Segoe UI</vt:lpstr>
      <vt:lpstr>Blank</vt:lpstr>
      <vt:lpstr>Title Slide</vt:lpstr>
      <vt:lpstr>End Slide</vt:lpstr>
      <vt:lpstr>Photo Slides</vt:lpstr>
      <vt:lpstr>Infographic</vt:lpstr>
      <vt:lpstr>Mission Statement</vt:lpstr>
      <vt:lpstr>Blank Blue Background</vt:lpstr>
      <vt:lpstr>Blank Orange Background</vt:lpstr>
      <vt:lpstr>Agriculture Blue Background</vt:lpstr>
      <vt:lpstr>Agriculture Orange Background</vt:lpstr>
      <vt:lpstr>Education Blue Background</vt:lpstr>
      <vt:lpstr>Education Orange Background</vt:lpstr>
      <vt:lpstr>Entertainment Blue Background</vt:lpstr>
      <vt:lpstr>Entertainment Orange Background</vt:lpstr>
      <vt:lpstr>Western Heritage Blue Background</vt:lpstr>
      <vt:lpstr>Western Heritage Orange Background</vt:lpstr>
      <vt:lpstr>MARKETING, PR &amp; PRESENTATIONS DIVISION</vt:lpstr>
      <vt:lpstr>COMMUNICATIONS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BRAND &amp; LOGOS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Sandra Lara</dc:creator>
  <cp:lastModifiedBy>Pegi Newhouse</cp:lastModifiedBy>
  <cp:revision>35</cp:revision>
  <dcterms:created xsi:type="dcterms:W3CDTF">2023-07-24T13:56:51Z</dcterms:created>
  <dcterms:modified xsi:type="dcterms:W3CDTF">2023-07-31T17:18:39Z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0x0101001CE29BF7878D704190D711EAC84B5316</vt:lpwstr>
  </property>
</Properties>
</file>